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35" r:id="rId1"/>
    <p:sldMasterId id="2147483847" r:id="rId2"/>
    <p:sldMasterId id="2147483859" r:id="rId3"/>
    <p:sldMasterId id="2147483871" r:id="rId4"/>
    <p:sldMasterId id="2147483883" r:id="rId5"/>
    <p:sldMasterId id="2147483895" r:id="rId6"/>
    <p:sldMasterId id="2147483907" r:id="rId7"/>
  </p:sldMasterIdLst>
  <p:notesMasterIdLst>
    <p:notesMasterId r:id="rId14"/>
  </p:notesMasterIdLst>
  <p:handoutMasterIdLst>
    <p:handoutMasterId r:id="rId15"/>
  </p:handoutMasterIdLst>
  <p:sldIdLst>
    <p:sldId id="289" r:id="rId8"/>
    <p:sldId id="290" r:id="rId9"/>
    <p:sldId id="291" r:id="rId10"/>
    <p:sldId id="305" r:id="rId11"/>
    <p:sldId id="306" r:id="rId12"/>
    <p:sldId id="274"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63" autoAdjust="0"/>
    <p:restoredTop sz="91427"/>
  </p:normalViewPr>
  <p:slideViewPr>
    <p:cSldViewPr snapToGrid="0" snapToObjects="1">
      <p:cViewPr varScale="1">
        <p:scale>
          <a:sx n="111" d="100"/>
          <a:sy n="111" d="100"/>
        </p:scale>
        <p:origin x="312" y="2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54B44E-40A3-0E46-B16A-9BF1250A248B}" type="datetimeFigureOut">
              <a:rPr lang="en-US" smtClean="0"/>
              <a:t>9/12/18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CDF1604-CF25-2840-A4A3-96CDE3604995}" type="slidenum">
              <a:rPr lang="en-US" smtClean="0"/>
              <a:t>‹#›</a:t>
            </a:fld>
            <a:endParaRPr lang="en-US"/>
          </a:p>
        </p:txBody>
      </p:sp>
    </p:spTree>
    <p:extLst>
      <p:ext uri="{BB962C8B-B14F-4D97-AF65-F5344CB8AC3E}">
        <p14:creationId xmlns:p14="http://schemas.microsoft.com/office/powerpoint/2010/main" val="1756357811"/>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4.png>
</file>

<file path=ppt/media/image5.tiff>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6AD16C-2DB4-6642-BAD4-9ED973A087A0}" type="datetimeFigureOut">
              <a:rPr lang="en-US" smtClean="0"/>
              <a:t>9/12/18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5BF589-3978-3C45-966B-D7B7A71F2A02}" type="slidenum">
              <a:rPr lang="en-US" smtClean="0"/>
              <a:t>‹#›</a:t>
            </a:fld>
            <a:endParaRPr lang="en-US"/>
          </a:p>
        </p:txBody>
      </p:sp>
    </p:spTree>
    <p:extLst>
      <p:ext uri="{BB962C8B-B14F-4D97-AF65-F5344CB8AC3E}">
        <p14:creationId xmlns:p14="http://schemas.microsoft.com/office/powerpoint/2010/main" val="317884166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a:t>
            </a:fld>
            <a:endParaRPr lang="en-US"/>
          </a:p>
        </p:txBody>
      </p:sp>
    </p:spTree>
    <p:extLst>
      <p:ext uri="{BB962C8B-B14F-4D97-AF65-F5344CB8AC3E}">
        <p14:creationId xmlns:p14="http://schemas.microsoft.com/office/powerpoint/2010/main" val="1678381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6</a:t>
            </a:fld>
            <a:endParaRPr lang="en-US"/>
          </a:p>
        </p:txBody>
      </p:sp>
    </p:spTree>
    <p:extLst>
      <p:ext uri="{BB962C8B-B14F-4D97-AF65-F5344CB8AC3E}">
        <p14:creationId xmlns:p14="http://schemas.microsoft.com/office/powerpoint/2010/main" val="1249507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739C372-A7FA-8748-A7C8-9889B3FE514E}"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userDrawn="1"/>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2" name="Rectangle 11"/>
          <p:cNvSpPr/>
          <p:nvPr userDrawn="1"/>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3" name="Rectangle 12"/>
          <p:cNvSpPr/>
          <p:nvPr userDrawn="1"/>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610615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E4EBEC-FB5D-2349-8D27-F29DE23C72BC}"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543394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F960EEC-C669-9647-AAF7-089ADC49A386}"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6128360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32517" y="3427224"/>
            <a:ext cx="6858000" cy="914400"/>
          </a:xfrm>
        </p:spPr>
        <p:txBody>
          <a:bodyPr/>
          <a:lstStyle>
            <a:lvl1pPr marL="0" indent="0" algn="ctr">
              <a:buNone/>
              <a:defRPr b="0" cap="none"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AA87B14-7A38-4E4D-A9A3-EDE0EFEBB8E1}" type="datetime1">
              <a:rPr lang="en-US" smtClean="0"/>
              <a:t>9/12/18</a:t>
            </a:fld>
            <a:endParaRPr lang="en-US"/>
          </a:p>
        </p:txBody>
      </p:sp>
      <p:sp>
        <p:nvSpPr>
          <p:cNvPr id="5" name="Footer Placeholder 4"/>
          <p:cNvSpPr>
            <a:spLocks noGrp="1"/>
          </p:cNvSpPr>
          <p:nvPr>
            <p:ph type="ftr" sz="quarter" idx="11"/>
          </p:nvPr>
        </p:nvSpPr>
        <p:spPr>
          <a:xfrm>
            <a:off x="457200" y="6492875"/>
            <a:ext cx="3945988" cy="282095"/>
          </a:xfrm>
        </p:spPr>
        <p:txBody>
          <a:bodyPr/>
          <a:lstStyle/>
          <a:p>
            <a:r>
              <a:rPr lang="en-US"/>
              <a:t>© 2018, FLL Tutorials, Last Edit 9/12/2018</a:t>
            </a:r>
          </a:p>
        </p:txBody>
      </p:sp>
      <p:sp>
        <p:nvSpPr>
          <p:cNvPr id="6" name="Slide Number Placeholder 5"/>
          <p:cNvSpPr>
            <a:spLocks noGrp="1"/>
          </p:cNvSpPr>
          <p:nvPr>
            <p:ph type="sldNum" sz="quarter" idx="12"/>
          </p:nvPr>
        </p:nvSpPr>
        <p:spPr>
          <a:xfrm>
            <a:off x="8484242" y="6341733"/>
            <a:ext cx="588319"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2" descr="EV3Lessons.com"/>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90896" y="400415"/>
            <a:ext cx="7741243" cy="2875320"/>
          </a:xfrm>
          <a:prstGeom prst="rect">
            <a:avLst/>
          </a:prstGeom>
          <a:noFill/>
          <a:extLst>
            <a:ext uri="{909E8E84-426E-40dd-AFC4-6F175D3DCCD1}">
              <a14:hiddenFill xmlns:a14="http://schemas.microsoft.com/office/drawing/2010/main" xmlns="">
                <a:solidFill>
                  <a:srgbClr val="FFFFFF"/>
                </a:solidFill>
              </a14:hiddenFill>
            </a:ext>
          </a:extLst>
        </p:spPr>
      </p:pic>
      <p:sp>
        <p:nvSpPr>
          <p:cNvPr id="14" name="Title 1"/>
          <p:cNvSpPr>
            <a:spLocks noGrp="1"/>
          </p:cNvSpPr>
          <p:nvPr>
            <p:ph type="ctrTitle" hasCustomPrompt="1"/>
          </p:nvPr>
        </p:nvSpPr>
        <p:spPr>
          <a:xfrm>
            <a:off x="502903" y="5741850"/>
            <a:ext cx="8117227" cy="602769"/>
          </a:xfrm>
        </p:spPr>
        <p:txBody>
          <a:bodyPr>
            <a:noAutofit/>
          </a:bodyPr>
          <a:lstStyle>
            <a:lvl1pPr>
              <a:defRPr sz="2800"/>
            </a:lvl1pPr>
          </a:lstStyle>
          <a:p>
            <a:pPr algn="ctr"/>
            <a:r>
              <a:rPr lang="en-US" sz="3200" dirty="0"/>
              <a:t>BEGINNER PROGRAMMING LESSON</a:t>
            </a:r>
          </a:p>
        </p:txBody>
      </p:sp>
      <p:sp>
        <p:nvSpPr>
          <p:cNvPr id="15" name="TextBox 14"/>
          <p:cNvSpPr txBox="1"/>
          <p:nvPr/>
        </p:nvSpPr>
        <p:spPr>
          <a:xfrm>
            <a:off x="2078568" y="4119917"/>
            <a:ext cx="4965896" cy="369332"/>
          </a:xfrm>
          <a:prstGeom prst="rect">
            <a:avLst/>
          </a:prstGeom>
          <a:noFill/>
        </p:spPr>
        <p:txBody>
          <a:bodyPr wrap="square" rtlCol="0">
            <a:spAutoFit/>
          </a:bodyPr>
          <a:lstStyle/>
          <a:p>
            <a:pPr algn="ctr"/>
            <a:r>
              <a:rPr lang="en-US" dirty="0"/>
              <a:t>By Sanjay and Arvind </a:t>
            </a:r>
            <a:r>
              <a:rPr lang="en-US" dirty="0" err="1"/>
              <a:t>Seshan</a:t>
            </a:r>
            <a:endParaRPr lang="en-US" dirty="0"/>
          </a:p>
        </p:txBody>
      </p:sp>
      <p:sp>
        <p:nvSpPr>
          <p:cNvPr id="16" name="Rectangle 15"/>
          <p:cNvSpPr/>
          <p:nvPr userDrawn="1"/>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7" name="Rectangle 16"/>
          <p:cNvSpPr/>
          <p:nvPr userDrawn="1"/>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8" name="Rectangle 17"/>
          <p:cNvSpPr/>
          <p:nvPr userDrawn="1"/>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4866436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B2778E-2622-9149-B0D1-D2D9267023EC}"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a:xfrm>
            <a:off x="8457383" y="6376457"/>
            <a:ext cx="627256" cy="365125"/>
          </a:xfrm>
          <a:prstGeom prst="rect">
            <a:avLst/>
          </a:prstGeo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474246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9276C270-80D2-F340-B68A-52FFEBA3920C}" type="datetime1">
              <a:rPr lang="en-US" smtClean="0"/>
              <a:t>9/12/18</a:t>
            </a:fld>
            <a:endParaRPr lang="en-US"/>
          </a:p>
        </p:txBody>
      </p:sp>
      <p:sp>
        <p:nvSpPr>
          <p:cNvPr id="8" name="Slide Number Placeholder 7"/>
          <p:cNvSpPr>
            <a:spLocks noGrp="1"/>
          </p:cNvSpPr>
          <p:nvPr>
            <p:ph type="sldNum" sz="quarter" idx="11"/>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2018, FLL Tutorials, Last Edit 9/12/2018</a:t>
            </a:r>
          </a:p>
        </p:txBody>
      </p:sp>
    </p:spTree>
    <p:extLst>
      <p:ext uri="{BB962C8B-B14F-4D97-AF65-F5344CB8AC3E}">
        <p14:creationId xmlns:p14="http://schemas.microsoft.com/office/powerpoint/2010/main" val="349407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1E8053-0574-4145-A13B-FCF3600E89A2}"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2700153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83774E-E834-BC49-A95A-431AF68A22FE}" type="datetime1">
              <a:rPr lang="en-US" smtClean="0"/>
              <a:t>9/12/18</a:t>
            </a:fld>
            <a:endParaRPr lang="en-US"/>
          </a:p>
        </p:txBody>
      </p:sp>
      <p:sp>
        <p:nvSpPr>
          <p:cNvPr id="8" name="Footer Placeholder 7"/>
          <p:cNvSpPr>
            <a:spLocks noGrp="1"/>
          </p:cNvSpPr>
          <p:nvPr>
            <p:ph type="ftr" sz="quarter" idx="11"/>
          </p:nvPr>
        </p:nvSpPr>
        <p:spPr/>
        <p:txBody>
          <a:bodyPr/>
          <a:lstStyle/>
          <a:p>
            <a:r>
              <a:rPr lang="en-US"/>
              <a:t>© 2018, FLL Tutorials, Last Edit 9/12/2018</a:t>
            </a:r>
          </a:p>
        </p:txBody>
      </p:sp>
      <p:sp>
        <p:nvSpPr>
          <p:cNvPr id="10"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08154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0A64F6-9D69-6640-A870-CD7D1025CD78}" type="datetime1">
              <a:rPr lang="en-US" smtClean="0"/>
              <a:t>9/12/18</a:t>
            </a:fld>
            <a:endParaRPr lang="en-US"/>
          </a:p>
        </p:txBody>
      </p:sp>
      <p:sp>
        <p:nvSpPr>
          <p:cNvPr id="4" name="Footer Placeholder 3"/>
          <p:cNvSpPr>
            <a:spLocks noGrp="1"/>
          </p:cNvSpPr>
          <p:nvPr>
            <p:ph type="ftr" sz="quarter" idx="11"/>
          </p:nvPr>
        </p:nvSpPr>
        <p:spPr/>
        <p:txBody>
          <a:bodyPr/>
          <a:lstStyle/>
          <a:p>
            <a:r>
              <a:rPr lang="en-US"/>
              <a:t>© 2018, FLL Tutorials, Last Edit 9/12/2018</a:t>
            </a:r>
          </a:p>
        </p:txBody>
      </p:sp>
      <p:sp>
        <p:nvSpPr>
          <p:cNvPr id="6"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129690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36F12C-E151-1843-A0F2-15B3B81E6452}" type="datetime1">
              <a:rPr lang="en-US" smtClean="0"/>
              <a:t>9/12/18</a:t>
            </a:fld>
            <a:endParaRPr lang="en-US"/>
          </a:p>
        </p:txBody>
      </p:sp>
      <p:sp>
        <p:nvSpPr>
          <p:cNvPr id="3" name="Footer Placeholder 2"/>
          <p:cNvSpPr>
            <a:spLocks noGrp="1"/>
          </p:cNvSpPr>
          <p:nvPr>
            <p:ph type="ftr" sz="quarter" idx="11"/>
          </p:nvPr>
        </p:nvSpPr>
        <p:spPr/>
        <p:txBody>
          <a:bodyPr/>
          <a:lstStyle/>
          <a:p>
            <a:r>
              <a:rPr lang="en-US"/>
              <a:t>© 2018, FLL Tutorials, Last Edit 9/12/2018</a:t>
            </a:r>
          </a:p>
        </p:txBody>
      </p:sp>
      <p:sp>
        <p:nvSpPr>
          <p:cNvPr id="4" name="Slide Number Placeholder 3"/>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6626472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D36E5E-17DC-DE4D-B482-BC2A21BD9CE7}"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55502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8CBA6F-2D82-F145-AA0A-8522259C84F2}"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a:xfrm>
            <a:off x="8381522" y="6269672"/>
            <a:ext cx="642303" cy="365125"/>
          </a:xfr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2705032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459065-D1F1-C848-B9DB-CEF6CC68EF05}"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63832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D7DD9C-7F01-544E-BA72-24619FE3815C}"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8844591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8E4C68-4709-5E46-AFB6-243D16266933}"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225076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45234AB-68D7-754D-AB68-140A12A019EE}"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002838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A14A53-C3E3-6A44-BFE2-902D029578F3}"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8432860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9FE26F-49BE-D948-87BA-E4150DE63307}"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5090129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E8EB409-A3BB-1B42-A515-939FD16C294C}"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525115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5295724-76A9-174D-B563-C5044CE47BEF}" type="datetime1">
              <a:rPr lang="en-US" smtClean="0"/>
              <a:t>9/12/18</a:t>
            </a:fld>
            <a:endParaRPr lang="en-US"/>
          </a:p>
        </p:txBody>
      </p:sp>
      <p:sp>
        <p:nvSpPr>
          <p:cNvPr id="8" name="Footer Placeholder 7"/>
          <p:cNvSpPr>
            <a:spLocks noGrp="1"/>
          </p:cNvSpPr>
          <p:nvPr>
            <p:ph type="ftr" sz="quarter" idx="11"/>
          </p:nvPr>
        </p:nvSpPr>
        <p:spPr/>
        <p:txBody>
          <a:bodyPr/>
          <a:lstStyle/>
          <a:p>
            <a:r>
              <a:rPr lang="en-US"/>
              <a:t>© 2018, FLL Tutorials, Last Edit 9/12/2018</a:t>
            </a:r>
          </a:p>
        </p:txBody>
      </p:sp>
      <p:sp>
        <p:nvSpPr>
          <p:cNvPr id="9" name="Slide Number Placeholder 8"/>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13492323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E5620EB-A545-FB40-8167-CB0C9C049391}" type="datetime1">
              <a:rPr lang="en-US" smtClean="0"/>
              <a:t>9/12/18</a:t>
            </a:fld>
            <a:endParaRPr lang="en-US"/>
          </a:p>
        </p:txBody>
      </p:sp>
      <p:sp>
        <p:nvSpPr>
          <p:cNvPr id="4" name="Footer Placeholder 3"/>
          <p:cNvSpPr>
            <a:spLocks noGrp="1"/>
          </p:cNvSpPr>
          <p:nvPr>
            <p:ph type="ftr" sz="quarter" idx="11"/>
          </p:nvPr>
        </p:nvSpPr>
        <p:spPr/>
        <p:txBody>
          <a:bodyPr/>
          <a:lstStyle/>
          <a:p>
            <a:r>
              <a:rPr lang="en-US"/>
              <a:t>© 2018, FLL Tutorials, Last Edit 9/12/2018</a:t>
            </a:r>
          </a:p>
        </p:txBody>
      </p:sp>
      <p:sp>
        <p:nvSpPr>
          <p:cNvPr id="5" name="Slide Number Placeholder 4"/>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70512521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6567A1-CC4B-8A49-AD4A-F8AE3DA5A842}" type="datetime1">
              <a:rPr lang="en-US" smtClean="0"/>
              <a:t>9/12/18</a:t>
            </a:fld>
            <a:endParaRPr lang="en-US"/>
          </a:p>
        </p:txBody>
      </p:sp>
      <p:sp>
        <p:nvSpPr>
          <p:cNvPr id="3" name="Footer Placeholder 2"/>
          <p:cNvSpPr>
            <a:spLocks noGrp="1"/>
          </p:cNvSpPr>
          <p:nvPr>
            <p:ph type="ftr" sz="quarter" idx="11"/>
          </p:nvPr>
        </p:nvSpPr>
        <p:spPr/>
        <p:txBody>
          <a:bodyPr/>
          <a:lstStyle/>
          <a:p>
            <a:r>
              <a:rPr lang="en-US"/>
              <a:t>© 2018, FLL Tutorials, Last Edit 9/12/2018</a:t>
            </a:r>
          </a:p>
        </p:txBody>
      </p:sp>
      <p:sp>
        <p:nvSpPr>
          <p:cNvPr id="4" name="Slide Number Placeholder 3"/>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224791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8011F5A9-BF18-7440-B6E1-86CB042A41FC}" type="datetime1">
              <a:rPr lang="en-US" smtClean="0"/>
              <a:t>9/12/18</a:t>
            </a:fld>
            <a:endParaRPr lang="en-US"/>
          </a:p>
        </p:txBody>
      </p:sp>
      <p:sp>
        <p:nvSpPr>
          <p:cNvPr id="8" name="Slide Number Placeholder 7"/>
          <p:cNvSpPr>
            <a:spLocks noGrp="1"/>
          </p:cNvSpPr>
          <p:nvPr>
            <p:ph type="sldNum" sz="quarter" idx="11"/>
          </p:nvPr>
        </p:nvSpPr>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2018, FLL Tutorials, Last Edit 9/12/2018</a:t>
            </a:r>
          </a:p>
        </p:txBody>
      </p:sp>
    </p:spTree>
    <p:extLst>
      <p:ext uri="{BB962C8B-B14F-4D97-AF65-F5344CB8AC3E}">
        <p14:creationId xmlns:p14="http://schemas.microsoft.com/office/powerpoint/2010/main" val="8006119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AB1B6D-B258-0A44-BB1C-BCD24315218B}"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4414462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F6E42F-8E41-344A-91DD-A5EC278462AB}"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6234968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88F68B6-6521-3E4E-BC82-D509699D1E10}"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395333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68C309-9CE5-0743-A938-81484A6B20F2}"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535974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BF3733-04D3-BC49-B47F-BDB9CD932BE4}"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2" name="Rectangle 11"/>
          <p:cNvSpPr/>
          <p:nvPr/>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3" name="Rectangle 12"/>
          <p:cNvSpPr/>
          <p:nvPr/>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0" name="Rectangle 9"/>
          <p:cNvSpPr/>
          <p:nvPr userDrawn="1"/>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userDrawn="1"/>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5" name="Rectangle 14"/>
          <p:cNvSpPr/>
          <p:nvPr userDrawn="1"/>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98323246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192F9E-D52B-7147-A6BB-FBF157295A38}"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a:xfrm>
            <a:off x="8381522" y="6269672"/>
            <a:ext cx="642303" cy="365125"/>
          </a:xfr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3014428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94F8DB2-7778-914F-9B06-2E1463A9F5A3}" type="datetime1">
              <a:rPr lang="en-US" smtClean="0"/>
              <a:t>9/12/18</a:t>
            </a:fld>
            <a:endParaRPr lang="en-US"/>
          </a:p>
        </p:txBody>
      </p:sp>
      <p:sp>
        <p:nvSpPr>
          <p:cNvPr id="8" name="Slide Number Placeholder 7"/>
          <p:cNvSpPr>
            <a:spLocks noGrp="1"/>
          </p:cNvSpPr>
          <p:nvPr>
            <p:ph type="sldNum" sz="quarter" idx="11"/>
          </p:nvPr>
        </p:nvSpPr>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2018, FLL Tutorials, Last Edit 9/12/2018</a:t>
            </a:r>
          </a:p>
        </p:txBody>
      </p:sp>
    </p:spTree>
    <p:extLst>
      <p:ext uri="{BB962C8B-B14F-4D97-AF65-F5344CB8AC3E}">
        <p14:creationId xmlns:p14="http://schemas.microsoft.com/office/powerpoint/2010/main" val="4355188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6C2A20A-96ED-6145-8D19-B8D59AC682AF}"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14109339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EA3E8E5-A188-0647-B417-3893E997BF53}" type="datetime1">
              <a:rPr lang="en-US" smtClean="0"/>
              <a:t>9/12/18</a:t>
            </a:fld>
            <a:endParaRPr lang="en-US"/>
          </a:p>
        </p:txBody>
      </p:sp>
      <p:sp>
        <p:nvSpPr>
          <p:cNvPr id="8" name="Footer Placeholder 7"/>
          <p:cNvSpPr>
            <a:spLocks noGrp="1"/>
          </p:cNvSpPr>
          <p:nvPr>
            <p:ph type="ftr" sz="quarter" idx="11"/>
          </p:nvPr>
        </p:nvSpPr>
        <p:spPr/>
        <p:txBody>
          <a:bodyPr/>
          <a:lstStyle/>
          <a:p>
            <a:r>
              <a:rPr lang="en-US"/>
              <a:t>© 2018, FLL Tutorials, Last Edit 9/12/2018</a:t>
            </a:r>
          </a:p>
        </p:txBody>
      </p:sp>
      <p:sp>
        <p:nvSpPr>
          <p:cNvPr id="9" name="Slide Number Placeholder 8"/>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277220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1F5C14A-30E0-AD47-BC1B-D861D6649FA7}" type="datetime1">
              <a:rPr lang="en-US" smtClean="0"/>
              <a:t>9/12/18</a:t>
            </a:fld>
            <a:endParaRPr lang="en-US"/>
          </a:p>
        </p:txBody>
      </p:sp>
      <p:sp>
        <p:nvSpPr>
          <p:cNvPr id="4" name="Footer Placeholder 3"/>
          <p:cNvSpPr>
            <a:spLocks noGrp="1"/>
          </p:cNvSpPr>
          <p:nvPr>
            <p:ph type="ftr" sz="quarter" idx="11"/>
          </p:nvPr>
        </p:nvSpPr>
        <p:spPr/>
        <p:txBody>
          <a:bodyPr/>
          <a:lstStyle/>
          <a:p>
            <a:r>
              <a:rPr lang="en-US"/>
              <a:t>© 2018, FLL Tutorials, Last Edit 9/12/2018</a:t>
            </a:r>
          </a:p>
        </p:txBody>
      </p:sp>
      <p:sp>
        <p:nvSpPr>
          <p:cNvPr id="5" name="Slide Number Placeholder 4"/>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522002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25628120-47E5-9941-9064-55B90425C272}"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8356217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D092A9-3BA5-0148-BAB7-646CB768D533}" type="datetime1">
              <a:rPr lang="en-US" smtClean="0"/>
              <a:t>9/12/18</a:t>
            </a:fld>
            <a:endParaRPr lang="en-US"/>
          </a:p>
        </p:txBody>
      </p:sp>
      <p:sp>
        <p:nvSpPr>
          <p:cNvPr id="3" name="Footer Placeholder 2"/>
          <p:cNvSpPr>
            <a:spLocks noGrp="1"/>
          </p:cNvSpPr>
          <p:nvPr>
            <p:ph type="ftr" sz="quarter" idx="11"/>
          </p:nvPr>
        </p:nvSpPr>
        <p:spPr/>
        <p:txBody>
          <a:bodyPr/>
          <a:lstStyle/>
          <a:p>
            <a:r>
              <a:rPr lang="en-US"/>
              <a:t>© 2018, FLL Tutorials, Last Edit 9/12/2018</a:t>
            </a:r>
          </a:p>
        </p:txBody>
      </p:sp>
      <p:sp>
        <p:nvSpPr>
          <p:cNvPr id="4" name="Slide Number Placeholder 3"/>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8237732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F97229A-0224-D24B-9BC3-3AB58C138026}"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012541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2DCD09-86BB-4F49-BF96-20BF4FA53C1B}"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764012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D81E66-5833-3840-B6F9-077A9961B8C4}"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6304114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B77BAF-68D5-2949-91AD-104D42CA62DD}"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78812378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32517" y="3427224"/>
            <a:ext cx="6858000" cy="914400"/>
          </a:xfrm>
        </p:spPr>
        <p:txBody>
          <a:bodyPr/>
          <a:lstStyle>
            <a:lvl1pPr marL="0" indent="0" algn="ctr">
              <a:buNone/>
              <a:defRPr b="0" cap="none"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30A0D7-EBC1-304D-8848-374C6FBA4949}" type="datetime1">
              <a:rPr lang="en-US" smtClean="0"/>
              <a:t>9/12/18</a:t>
            </a:fld>
            <a:endParaRPr lang="en-US"/>
          </a:p>
        </p:txBody>
      </p:sp>
      <p:sp>
        <p:nvSpPr>
          <p:cNvPr id="5" name="Footer Placeholder 4"/>
          <p:cNvSpPr>
            <a:spLocks noGrp="1"/>
          </p:cNvSpPr>
          <p:nvPr>
            <p:ph type="ftr" sz="quarter" idx="11"/>
          </p:nvPr>
        </p:nvSpPr>
        <p:spPr>
          <a:xfrm>
            <a:off x="457200" y="6492875"/>
            <a:ext cx="3945988" cy="282095"/>
          </a:xfrm>
        </p:spPr>
        <p:txBody>
          <a:bodyPr/>
          <a:lstStyle/>
          <a:p>
            <a:r>
              <a:rPr lang="en-US"/>
              <a:t>© 2018, FLL Tutorials, Last Edit 9/12/2018</a:t>
            </a:r>
          </a:p>
        </p:txBody>
      </p:sp>
      <p:sp>
        <p:nvSpPr>
          <p:cNvPr id="6" name="Slide Number Placeholder 5"/>
          <p:cNvSpPr>
            <a:spLocks noGrp="1"/>
          </p:cNvSpPr>
          <p:nvPr>
            <p:ph type="sldNum" sz="quarter" idx="12"/>
          </p:nvPr>
        </p:nvSpPr>
        <p:spPr>
          <a:xfrm>
            <a:off x="8484242" y="6341733"/>
            <a:ext cx="588319"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Title 1"/>
          <p:cNvSpPr>
            <a:spLocks noGrp="1"/>
          </p:cNvSpPr>
          <p:nvPr>
            <p:ph type="ctrTitle" hasCustomPrompt="1"/>
          </p:nvPr>
        </p:nvSpPr>
        <p:spPr>
          <a:xfrm>
            <a:off x="502903" y="5741850"/>
            <a:ext cx="8117227" cy="602769"/>
          </a:xfrm>
        </p:spPr>
        <p:txBody>
          <a:bodyPr>
            <a:noAutofit/>
          </a:bodyPr>
          <a:lstStyle>
            <a:lvl1pPr>
              <a:defRPr sz="2800"/>
            </a:lvl1pPr>
          </a:lstStyle>
          <a:p>
            <a:pPr algn="ctr"/>
            <a:r>
              <a:rPr lang="en-US" sz="3200" dirty="0"/>
              <a:t>BEGINNER PROGRAMMING LESSON</a:t>
            </a:r>
          </a:p>
        </p:txBody>
      </p:sp>
      <p:sp>
        <p:nvSpPr>
          <p:cNvPr id="15" name="TextBox 14"/>
          <p:cNvSpPr txBox="1"/>
          <p:nvPr/>
        </p:nvSpPr>
        <p:spPr>
          <a:xfrm>
            <a:off x="2078568" y="4119917"/>
            <a:ext cx="4965896" cy="369332"/>
          </a:xfrm>
          <a:prstGeom prst="rect">
            <a:avLst/>
          </a:prstGeom>
          <a:noFill/>
        </p:spPr>
        <p:txBody>
          <a:bodyPr wrap="square" rtlCol="0">
            <a:spAutoFit/>
          </a:bodyPr>
          <a:lstStyle/>
          <a:p>
            <a:pPr algn="ctr"/>
            <a:r>
              <a:rPr lang="en-US" dirty="0"/>
              <a:t>By Sanjay and Arvind </a:t>
            </a:r>
            <a:r>
              <a:rPr lang="en-US" dirty="0" err="1"/>
              <a:t>Seshan</a:t>
            </a:r>
            <a:endParaRPr lang="en-US" dirty="0"/>
          </a:p>
        </p:txBody>
      </p:sp>
      <p:sp>
        <p:nvSpPr>
          <p:cNvPr id="16" name="Rectangle 15"/>
          <p:cNvSpPr/>
          <p:nvPr/>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7" name="Rectangle 16"/>
          <p:cNvSpPr/>
          <p:nvPr/>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8" name="Rectangle 17"/>
          <p:cNvSpPr/>
          <p:nvPr/>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9" name="Rectangle 18"/>
          <p:cNvSpPr/>
          <p:nvPr/>
        </p:nvSpPr>
        <p:spPr>
          <a:xfrm>
            <a:off x="3006" y="2895600"/>
            <a:ext cx="147895" cy="39624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20" name="Rectangle 19"/>
          <p:cNvSpPr/>
          <p:nvPr/>
        </p:nvSpPr>
        <p:spPr>
          <a:xfrm>
            <a:off x="3520" y="0"/>
            <a:ext cx="184958" cy="28956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21" name="Rectangle 20"/>
          <p:cNvSpPr/>
          <p:nvPr/>
        </p:nvSpPr>
        <p:spPr>
          <a:xfrm>
            <a:off x="15477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pic>
        <p:nvPicPr>
          <p:cNvPr id="22" name="Picture 21" descr="A screenshot of a cell phone&#10;&#10;Description generated with very high confidence">
            <a:extLst>
              <a:ext uri="{FF2B5EF4-FFF2-40B4-BE49-F238E27FC236}">
                <a16:creationId xmlns:a16="http://schemas.microsoft.com/office/drawing/2014/main" id="{A3F2940E-D6B0-4889-82D3-031E7DE99E6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428625" y="88749"/>
            <a:ext cx="8277216" cy="3038533"/>
          </a:xfrm>
          <a:prstGeom prst="rect">
            <a:avLst/>
          </a:prstGeom>
        </p:spPr>
      </p:pic>
    </p:spTree>
    <p:extLst>
      <p:ext uri="{BB962C8B-B14F-4D97-AF65-F5344CB8AC3E}">
        <p14:creationId xmlns:p14="http://schemas.microsoft.com/office/powerpoint/2010/main" val="203452085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D39A32-FEB7-7742-9832-F2B9B30000AA}"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a:xfrm>
            <a:off x="8457383" y="6376457"/>
            <a:ext cx="627256" cy="365125"/>
          </a:xfrm>
          <a:prstGeom prst="rect">
            <a:avLst/>
          </a:prstGeo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195743287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C3323C7-56FD-5642-ADE9-02D333A62097}" type="datetime1">
              <a:rPr lang="en-US" smtClean="0"/>
              <a:t>9/12/18</a:t>
            </a:fld>
            <a:endParaRPr lang="en-US"/>
          </a:p>
        </p:txBody>
      </p:sp>
      <p:sp>
        <p:nvSpPr>
          <p:cNvPr id="8" name="Slide Number Placeholder 7"/>
          <p:cNvSpPr>
            <a:spLocks noGrp="1"/>
          </p:cNvSpPr>
          <p:nvPr>
            <p:ph type="sldNum" sz="quarter" idx="11"/>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2018, FLL Tutorials, Last Edit 9/12/2018</a:t>
            </a:r>
          </a:p>
        </p:txBody>
      </p:sp>
    </p:spTree>
    <p:extLst>
      <p:ext uri="{BB962C8B-B14F-4D97-AF65-F5344CB8AC3E}">
        <p14:creationId xmlns:p14="http://schemas.microsoft.com/office/powerpoint/2010/main" val="127229131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7062101-E1E2-294F-95B3-7E55C0BF181E}"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90539079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F9A9CD-3FDC-BD48-A4BA-2FCE190FD8A6}" type="datetime1">
              <a:rPr lang="en-US" smtClean="0"/>
              <a:t>9/12/18</a:t>
            </a:fld>
            <a:endParaRPr lang="en-US"/>
          </a:p>
        </p:txBody>
      </p:sp>
      <p:sp>
        <p:nvSpPr>
          <p:cNvPr id="8" name="Footer Placeholder 7"/>
          <p:cNvSpPr>
            <a:spLocks noGrp="1"/>
          </p:cNvSpPr>
          <p:nvPr>
            <p:ph type="ftr" sz="quarter" idx="11"/>
          </p:nvPr>
        </p:nvSpPr>
        <p:spPr/>
        <p:txBody>
          <a:bodyPr/>
          <a:lstStyle/>
          <a:p>
            <a:r>
              <a:rPr lang="en-US"/>
              <a:t>© 2018, FLL Tutorials, Last Edit 9/12/2018</a:t>
            </a:r>
          </a:p>
        </p:txBody>
      </p:sp>
      <p:sp>
        <p:nvSpPr>
          <p:cNvPr id="10"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981502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8E799C-4AF3-754B-AF45-756D3BBED688}" type="datetime1">
              <a:rPr lang="en-US" smtClean="0"/>
              <a:t>9/12/18</a:t>
            </a:fld>
            <a:endParaRPr lang="en-US"/>
          </a:p>
        </p:txBody>
      </p:sp>
      <p:sp>
        <p:nvSpPr>
          <p:cNvPr id="8" name="Footer Placeholder 7"/>
          <p:cNvSpPr>
            <a:spLocks noGrp="1"/>
          </p:cNvSpPr>
          <p:nvPr>
            <p:ph type="ftr" sz="quarter" idx="11"/>
          </p:nvPr>
        </p:nvSpPr>
        <p:spPr/>
        <p:txBody>
          <a:bodyPr/>
          <a:lstStyle/>
          <a:p>
            <a:r>
              <a:rPr lang="en-US"/>
              <a:t>© 2018, FLL Tutorials, Last Edit 9/12/2018</a:t>
            </a:r>
          </a:p>
        </p:txBody>
      </p:sp>
      <p:sp>
        <p:nvSpPr>
          <p:cNvPr id="9" name="Slide Number Placeholder 8"/>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73986067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53419A1-08DC-6F46-B6BF-BBFF934845F4}" type="datetime1">
              <a:rPr lang="en-US" smtClean="0"/>
              <a:t>9/12/18</a:t>
            </a:fld>
            <a:endParaRPr lang="en-US"/>
          </a:p>
        </p:txBody>
      </p:sp>
      <p:sp>
        <p:nvSpPr>
          <p:cNvPr id="4" name="Footer Placeholder 3"/>
          <p:cNvSpPr>
            <a:spLocks noGrp="1"/>
          </p:cNvSpPr>
          <p:nvPr>
            <p:ph type="ftr" sz="quarter" idx="11"/>
          </p:nvPr>
        </p:nvSpPr>
        <p:spPr/>
        <p:txBody>
          <a:bodyPr/>
          <a:lstStyle/>
          <a:p>
            <a:r>
              <a:rPr lang="en-US"/>
              <a:t>© 2018, FLL Tutorials, Last Edit 9/12/2018</a:t>
            </a:r>
          </a:p>
        </p:txBody>
      </p:sp>
      <p:sp>
        <p:nvSpPr>
          <p:cNvPr id="6"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09185570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A0DB20-D095-184A-B5E2-1DE20D05530E}" type="datetime1">
              <a:rPr lang="en-US" smtClean="0"/>
              <a:t>9/12/18</a:t>
            </a:fld>
            <a:endParaRPr lang="en-US"/>
          </a:p>
        </p:txBody>
      </p:sp>
      <p:sp>
        <p:nvSpPr>
          <p:cNvPr id="3" name="Footer Placeholder 2"/>
          <p:cNvSpPr>
            <a:spLocks noGrp="1"/>
          </p:cNvSpPr>
          <p:nvPr>
            <p:ph type="ftr" sz="quarter" idx="11"/>
          </p:nvPr>
        </p:nvSpPr>
        <p:spPr/>
        <p:txBody>
          <a:bodyPr/>
          <a:lstStyle/>
          <a:p>
            <a:r>
              <a:rPr lang="en-US"/>
              <a:t>© 2018, FLL Tutorials, Last Edit 9/12/2018</a:t>
            </a:r>
          </a:p>
        </p:txBody>
      </p:sp>
      <p:sp>
        <p:nvSpPr>
          <p:cNvPr id="4" name="Slide Number Placeholder 3"/>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640993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A44F8C8-AE11-8F4E-98C3-83CBFF7FB899}"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2932270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C2BD60A-8332-7140-ADA9-14CB2E1FE38D}"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147170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8DA50A-C49E-FD40-92CC-AD4C732E72F7}"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94278915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C638CC4-02B2-9540-B330-BB117D1AFC01}"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2293009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3294B4-760A-8444-84E7-FABDD9F69028}"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5931259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EEE709B-6566-DB46-8C2B-46BAAF31212E}"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2034592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648E56-E972-F54E-9598-21DB821A2F3C}"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8993472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6BAF898-B582-C943-ADFA-36E918EBC254}"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290359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EE2E454-BD20-5341-978C-83F6458C552C}" type="datetime1">
              <a:rPr lang="en-US" smtClean="0"/>
              <a:t>9/12/18</a:t>
            </a:fld>
            <a:endParaRPr lang="en-US"/>
          </a:p>
        </p:txBody>
      </p:sp>
      <p:sp>
        <p:nvSpPr>
          <p:cNvPr id="4" name="Footer Placeholder 3"/>
          <p:cNvSpPr>
            <a:spLocks noGrp="1"/>
          </p:cNvSpPr>
          <p:nvPr>
            <p:ph type="ftr" sz="quarter" idx="11"/>
          </p:nvPr>
        </p:nvSpPr>
        <p:spPr/>
        <p:txBody>
          <a:bodyPr/>
          <a:lstStyle/>
          <a:p>
            <a:r>
              <a:rPr lang="en-US"/>
              <a:t>© 2018, FLL Tutorials, Last Edit 9/12/2018</a:t>
            </a:r>
          </a:p>
        </p:txBody>
      </p:sp>
      <p:sp>
        <p:nvSpPr>
          <p:cNvPr id="5" name="Slide Number Placeholder 4"/>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7885459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B62AD5E-7207-3546-8943-AA5DFEE67213}" type="datetime1">
              <a:rPr lang="en-US" smtClean="0"/>
              <a:t>9/12/18</a:t>
            </a:fld>
            <a:endParaRPr lang="en-US"/>
          </a:p>
        </p:txBody>
      </p:sp>
      <p:sp>
        <p:nvSpPr>
          <p:cNvPr id="8" name="Footer Placeholder 7"/>
          <p:cNvSpPr>
            <a:spLocks noGrp="1"/>
          </p:cNvSpPr>
          <p:nvPr>
            <p:ph type="ftr" sz="quarter" idx="11"/>
          </p:nvPr>
        </p:nvSpPr>
        <p:spPr/>
        <p:txBody>
          <a:bodyPr/>
          <a:lstStyle/>
          <a:p>
            <a:r>
              <a:rPr lang="en-US"/>
              <a:t>© 2018, FLL Tutorials, Last Edit 9/12/2018</a:t>
            </a:r>
          </a:p>
        </p:txBody>
      </p:sp>
      <p:sp>
        <p:nvSpPr>
          <p:cNvPr id="9" name="Slide Number Placeholder 8"/>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77601369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648FF49-2BCA-A949-B3BC-A181194DC0F1}" type="datetime1">
              <a:rPr lang="en-US" smtClean="0"/>
              <a:t>9/12/18</a:t>
            </a:fld>
            <a:endParaRPr lang="en-US"/>
          </a:p>
        </p:txBody>
      </p:sp>
      <p:sp>
        <p:nvSpPr>
          <p:cNvPr id="4" name="Footer Placeholder 3"/>
          <p:cNvSpPr>
            <a:spLocks noGrp="1"/>
          </p:cNvSpPr>
          <p:nvPr>
            <p:ph type="ftr" sz="quarter" idx="11"/>
          </p:nvPr>
        </p:nvSpPr>
        <p:spPr/>
        <p:txBody>
          <a:bodyPr/>
          <a:lstStyle/>
          <a:p>
            <a:r>
              <a:rPr lang="en-US"/>
              <a:t>© 2018, FLL Tutorials, Last Edit 9/12/2018</a:t>
            </a:r>
          </a:p>
        </p:txBody>
      </p:sp>
      <p:sp>
        <p:nvSpPr>
          <p:cNvPr id="5" name="Slide Number Placeholder 4"/>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8699582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909A94-324C-C24F-8D47-0A06053E603C}" type="datetime1">
              <a:rPr lang="en-US" smtClean="0"/>
              <a:t>9/12/18</a:t>
            </a:fld>
            <a:endParaRPr lang="en-US"/>
          </a:p>
        </p:txBody>
      </p:sp>
      <p:sp>
        <p:nvSpPr>
          <p:cNvPr id="3" name="Footer Placeholder 2"/>
          <p:cNvSpPr>
            <a:spLocks noGrp="1"/>
          </p:cNvSpPr>
          <p:nvPr>
            <p:ph type="ftr" sz="quarter" idx="11"/>
          </p:nvPr>
        </p:nvSpPr>
        <p:spPr/>
        <p:txBody>
          <a:bodyPr/>
          <a:lstStyle/>
          <a:p>
            <a:r>
              <a:rPr lang="en-US"/>
              <a:t>© 2018, FLL Tutorials, Last Edit 9/12/2018</a:t>
            </a:r>
          </a:p>
        </p:txBody>
      </p:sp>
      <p:sp>
        <p:nvSpPr>
          <p:cNvPr id="4" name="Slide Number Placeholder 3"/>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89195184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1E67D44-C6D4-AA4B-A630-AB85BB89868D}"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9875243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4EE3AA4-726F-0441-959E-DDE3E31D27FA}"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91676697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163269-7CE2-9F48-A929-603FA5BF2B63}"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5484844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AA22DD5-8642-3E4C-96B3-776C2824EF15}" type="datetime1">
              <a:rPr lang="en-US" smtClean="0"/>
              <a:t>9/12/18</a:t>
            </a:fld>
            <a:endParaRPr lang="en-US"/>
          </a:p>
        </p:txBody>
      </p:sp>
      <p:sp>
        <p:nvSpPr>
          <p:cNvPr id="5" name="Footer Placeholder 4"/>
          <p:cNvSpPr>
            <a:spLocks noGrp="1"/>
          </p:cNvSpPr>
          <p:nvPr>
            <p:ph type="ftr" sz="quarter" idx="11"/>
          </p:nvPr>
        </p:nvSpPr>
        <p:spPr/>
        <p:txBody>
          <a:bodyPr/>
          <a:lstStyle/>
          <a:p>
            <a:r>
              <a:rPr lang="en-US"/>
              <a:t>© 2018, FLL Tutorials, Last Edit 9/12/2018</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572002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8091" y="563880"/>
            <a:ext cx="8240108" cy="568217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hasCustomPrompt="1"/>
          </p:nvPr>
        </p:nvSpPr>
        <p:spPr>
          <a:xfrm>
            <a:off x="581192" y="3936453"/>
            <a:ext cx="7989752" cy="1033133"/>
          </a:xfrm>
          <a:ln>
            <a:noFill/>
          </a:ln>
          <a:effectLst/>
        </p:spPr>
        <p:txBody>
          <a:bodyPr anchor="b">
            <a:normAutofit/>
          </a:bodyPr>
          <a:lstStyle>
            <a:lvl1pPr algn="ctr">
              <a:defRPr sz="3600">
                <a:solidFill>
                  <a:schemeClr val="bg1"/>
                </a:solidFill>
              </a:defRPr>
            </a:lvl1pPr>
          </a:lstStyle>
          <a:p>
            <a:r>
              <a:rPr lang="en-US" dirty="0"/>
              <a:t>title style</a:t>
            </a:r>
          </a:p>
        </p:txBody>
      </p:sp>
      <p:sp>
        <p:nvSpPr>
          <p:cNvPr id="3" name="Subtitle 2"/>
          <p:cNvSpPr>
            <a:spLocks noGrp="1"/>
          </p:cNvSpPr>
          <p:nvPr>
            <p:ph type="subTitle" idx="1"/>
          </p:nvPr>
        </p:nvSpPr>
        <p:spPr>
          <a:xfrm>
            <a:off x="581192" y="5175772"/>
            <a:ext cx="7989752" cy="590321"/>
          </a:xfrm>
          <a:ln>
            <a:noFill/>
          </a:ln>
        </p:spPr>
        <p:txBody>
          <a:bodyPr anchor="t">
            <a:normAutofit/>
          </a:bodyPr>
          <a:lstStyle>
            <a:lvl1pPr marL="0" indent="0" algn="ctr">
              <a:buNone/>
              <a:defRPr sz="1600"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648B8287-D6F7-C54E-980B-36D26B71BA92}" type="datetime1">
              <a:rPr lang="en-US" smtClean="0"/>
              <a:t>9/12/18</a:t>
            </a:fld>
            <a:endParaRPr lang="en-US"/>
          </a:p>
        </p:txBody>
      </p:sp>
      <p:sp>
        <p:nvSpPr>
          <p:cNvPr id="5" name="Footer Placeholder 4"/>
          <p:cNvSpPr>
            <a:spLocks noGrp="1"/>
          </p:cNvSpPr>
          <p:nvPr>
            <p:ph type="ftr" sz="quarter" idx="11"/>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2018, FLL Tutorials, Last Edit 9/12/2018</a:t>
            </a:r>
          </a:p>
        </p:txBody>
      </p:sp>
      <p:sp>
        <p:nvSpPr>
          <p:cNvPr id="6" name="Slide Number Placeholder 5"/>
          <p:cNvSpPr>
            <a:spLocks noGrp="1"/>
          </p:cNvSpPr>
          <p:nvPr>
            <p:ph type="sldNum" sz="quarter" idx="12"/>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pic>
        <p:nvPicPr>
          <p:cNvPr id="8" name="Picture 7">
            <a:extLst>
              <a:ext uri="{FF2B5EF4-FFF2-40B4-BE49-F238E27FC236}">
                <a16:creationId xmlns:a16="http://schemas.microsoft.com/office/drawing/2014/main" id="{D4B45051-E032-1249-AC8B-C5EB1B15FB4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35280" y="563880"/>
            <a:ext cx="8488680" cy="2915504"/>
          </a:xfrm>
          <a:prstGeom prst="rect">
            <a:avLst/>
          </a:prstGeom>
        </p:spPr>
      </p:pic>
    </p:spTree>
    <p:extLst>
      <p:ext uri="{BB962C8B-B14F-4D97-AF65-F5344CB8AC3E}">
        <p14:creationId xmlns:p14="http://schemas.microsoft.com/office/powerpoint/2010/main" val="358325345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81810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687475"/>
            <a:ext cx="7989752" cy="596796"/>
          </a:xfrm>
        </p:spPr>
        <p:txBody>
          <a:bodyPr/>
          <a:lstStyle/>
          <a:p>
            <a:r>
              <a:rPr lang="en-US"/>
              <a:t>Click to edit Master title style</a:t>
            </a:r>
            <a:endParaRPr lang="en-US" dirty="0"/>
          </a:p>
        </p:txBody>
      </p:sp>
      <p:sp>
        <p:nvSpPr>
          <p:cNvPr id="3" name="Content Placeholder 2"/>
          <p:cNvSpPr>
            <a:spLocks noGrp="1"/>
          </p:cNvSpPr>
          <p:nvPr>
            <p:ph idx="1"/>
          </p:nvPr>
        </p:nvSpPr>
        <p:spPr>
          <a:xfrm>
            <a:off x="448091" y="1505583"/>
            <a:ext cx="8238707" cy="4353215"/>
          </a:xfrm>
        </p:spPr>
        <p:txBody>
          <a:bodyPr anchor="t"/>
          <a:lstStyle>
            <a:lvl1pPr>
              <a:defRPr sz="3600"/>
            </a:lvl1pPr>
            <a:lvl2pPr>
              <a:defRPr sz="3200"/>
            </a:lvl2pPr>
            <a:lvl3pPr>
              <a:defRPr sz="2800"/>
            </a:lvl3pPr>
            <a:lvl4pPr>
              <a:defRPr sz="2400"/>
            </a:lvl4pPr>
            <a:lvl5pPr>
              <a:defRPr sz="2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5E510904-FE82-B349-843E-834D82D5778E}"/>
              </a:ext>
            </a:extLst>
          </p:cNvPr>
          <p:cNvSpPr>
            <a:spLocks noGrp="1"/>
          </p:cNvSpPr>
          <p:nvPr>
            <p:ph type="dt" sz="half" idx="10"/>
          </p:nvPr>
        </p:nvSpPr>
        <p:spPr>
          <a:xfrm>
            <a:off x="5559327" y="6392242"/>
            <a:ext cx="2133600" cy="365125"/>
          </a:xfrm>
        </p:spPr>
        <p:txBody>
          <a:bodyPr/>
          <a:lstStyle>
            <a:lvl1pPr>
              <a:defRPr>
                <a:solidFill>
                  <a:schemeClr val="accent1">
                    <a:lumMod val="75000"/>
                    <a:lumOff val="25000"/>
                  </a:schemeClr>
                </a:solidFill>
              </a:defRPr>
            </a:lvl1pPr>
          </a:lstStyle>
          <a:p>
            <a:fld id="{A7DE7418-87E3-E745-A189-2C2DB1AF4520}" type="datetime1">
              <a:rPr lang="en-US" smtClean="0"/>
              <a:t>9/12/18</a:t>
            </a:fld>
            <a:endParaRPr lang="en-US"/>
          </a:p>
        </p:txBody>
      </p:sp>
      <p:sp>
        <p:nvSpPr>
          <p:cNvPr id="9" name="Footer Placeholder 4">
            <a:extLst>
              <a:ext uri="{FF2B5EF4-FFF2-40B4-BE49-F238E27FC236}">
                <a16:creationId xmlns:a16="http://schemas.microsoft.com/office/drawing/2014/main" id="{E48965D5-4E22-4D4C-B0D3-4AEC700831CA}"/>
              </a:ext>
            </a:extLst>
          </p:cNvPr>
          <p:cNvSpPr>
            <a:spLocks noGrp="1"/>
          </p:cNvSpPr>
          <p:nvPr>
            <p:ph type="ftr" sz="quarter" idx="11"/>
          </p:nvPr>
        </p:nvSpPr>
        <p:spPr>
          <a:xfrm>
            <a:off x="581192" y="6387916"/>
            <a:ext cx="4870585" cy="365125"/>
          </a:xfrm>
        </p:spPr>
        <p:txBody>
          <a:bodyPr/>
          <a:lstStyle>
            <a:lvl1pPr>
              <a:defRPr>
                <a:solidFill>
                  <a:schemeClr val="accent1">
                    <a:lumMod val="75000"/>
                    <a:lumOff val="25000"/>
                  </a:schemeClr>
                </a:solidFill>
              </a:defRPr>
            </a:lvl1pPr>
          </a:lstStyle>
          <a:p>
            <a:r>
              <a:rPr lang="en-US"/>
              <a:t>© 2018, FLL Tutorials, Last Edit 9/12/2018</a:t>
            </a:r>
          </a:p>
        </p:txBody>
      </p:sp>
      <p:sp>
        <p:nvSpPr>
          <p:cNvPr id="10" name="Slide Number Placeholder 5">
            <a:extLst>
              <a:ext uri="{FF2B5EF4-FFF2-40B4-BE49-F238E27FC236}">
                <a16:creationId xmlns:a16="http://schemas.microsoft.com/office/drawing/2014/main" id="{65AB5AFF-5E76-4041-B3D5-669547C07AE0}"/>
              </a:ext>
            </a:extLst>
          </p:cNvPr>
          <p:cNvSpPr>
            <a:spLocks noGrp="1"/>
          </p:cNvSpPr>
          <p:nvPr>
            <p:ph type="sldNum" sz="quarter" idx="12"/>
          </p:nvPr>
        </p:nvSpPr>
        <p:spPr>
          <a:xfrm>
            <a:off x="7800476" y="6392242"/>
            <a:ext cx="770468" cy="365125"/>
          </a:xfrm>
        </p:spPr>
        <p:txBody>
          <a:bodyPr/>
          <a:lstStyle>
            <a:lvl1pPr>
              <a:defRPr>
                <a:solidFill>
                  <a:schemeClr val="accent1">
                    <a:lumMod val="75000"/>
                    <a:lumOff val="25000"/>
                  </a:schemeClr>
                </a:solidFill>
              </a:defRPr>
            </a:lvl1pPr>
          </a:lstStyle>
          <a:p>
            <a:fld id="{4DBC7FC8-25FB-FC45-8177-2B991DA6778C}" type="slidenum">
              <a:rPr lang="en-US" smtClean="0"/>
              <a:t>‹#›</a:t>
            </a:fld>
            <a:endParaRPr lang="en-US" dirty="0"/>
          </a:p>
        </p:txBody>
      </p:sp>
    </p:spTree>
    <p:extLst>
      <p:ext uri="{BB962C8B-B14F-4D97-AF65-F5344CB8AC3E}">
        <p14:creationId xmlns:p14="http://schemas.microsoft.com/office/powerpoint/2010/main" val="55623625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Date Placeholder 3">
            <a:extLst>
              <a:ext uri="{FF2B5EF4-FFF2-40B4-BE49-F238E27FC236}">
                <a16:creationId xmlns:a16="http://schemas.microsoft.com/office/drawing/2014/main" id="{52362C45-CC3C-1C41-89EF-9E39AB823873}"/>
              </a:ext>
            </a:extLst>
          </p:cNvPr>
          <p:cNvSpPr txBox="1">
            <a:spLocks/>
          </p:cNvSpPr>
          <p:nvPr/>
        </p:nvSpPr>
        <p:spPr>
          <a:xfrm>
            <a:off x="5559327" y="6392242"/>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Last Edit: </a:t>
            </a:r>
            <a:fld id="{B61BEF0D-F0BB-DE4B-95CE-6DB70DBA9567}" type="datetimeFigureOut">
              <a:rPr lang="en-US" smtClean="0"/>
              <a:pPr/>
              <a:t>9/12/18</a:t>
            </a:fld>
            <a:endParaRPr lang="en-US" dirty="0"/>
          </a:p>
        </p:txBody>
      </p:sp>
      <p:sp>
        <p:nvSpPr>
          <p:cNvPr id="10" name="Footer Placeholder 4">
            <a:extLst>
              <a:ext uri="{FF2B5EF4-FFF2-40B4-BE49-F238E27FC236}">
                <a16:creationId xmlns:a16="http://schemas.microsoft.com/office/drawing/2014/main" id="{99E8FBED-B055-2A4A-8E32-9CB6B48C25B3}"/>
              </a:ext>
            </a:extLst>
          </p:cNvPr>
          <p:cNvSpPr txBox="1">
            <a:spLocks/>
          </p:cNvSpPr>
          <p:nvPr/>
        </p:nvSpPr>
        <p:spPr>
          <a:xfrm>
            <a:off x="581192" y="6387916"/>
            <a:ext cx="4870585"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cap="all">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Copyright 2018, FLL TUTORIALS</a:t>
            </a:r>
            <a:endParaRPr lang="en-US" dirty="0"/>
          </a:p>
        </p:txBody>
      </p:sp>
      <p:sp>
        <p:nvSpPr>
          <p:cNvPr id="11" name="Slide Number Placeholder 5">
            <a:extLst>
              <a:ext uri="{FF2B5EF4-FFF2-40B4-BE49-F238E27FC236}">
                <a16:creationId xmlns:a16="http://schemas.microsoft.com/office/drawing/2014/main" id="{AA884034-3EBB-704E-AFCD-9611BBBEBA37}"/>
              </a:ext>
            </a:extLst>
          </p:cNvPr>
          <p:cNvSpPr txBox="1">
            <a:spLocks/>
          </p:cNvSpPr>
          <p:nvPr/>
        </p:nvSpPr>
        <p:spPr>
          <a:xfrm>
            <a:off x="7800476" y="6392242"/>
            <a:ext cx="770468"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14220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1595F6-5B5D-6B40-A3F4-242B9CFF6533}" type="datetime1">
              <a:rPr lang="en-US" smtClean="0"/>
              <a:t>9/12/18</a:t>
            </a:fld>
            <a:endParaRPr lang="en-US"/>
          </a:p>
        </p:txBody>
      </p:sp>
      <p:sp>
        <p:nvSpPr>
          <p:cNvPr id="3" name="Footer Placeholder 2"/>
          <p:cNvSpPr>
            <a:spLocks noGrp="1"/>
          </p:cNvSpPr>
          <p:nvPr>
            <p:ph type="ftr" sz="quarter" idx="11"/>
          </p:nvPr>
        </p:nvSpPr>
        <p:spPr/>
        <p:txBody>
          <a:bodyPr/>
          <a:lstStyle/>
          <a:p>
            <a:r>
              <a:rPr lang="en-US"/>
              <a:t>© 2018, FLL Tutorials, Last Edit 9/12/2018</a:t>
            </a:r>
          </a:p>
        </p:txBody>
      </p:sp>
      <p:sp>
        <p:nvSpPr>
          <p:cNvPr id="4" name="Slide Number Placeholder 3"/>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7402760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B3F38434-39C3-C94D-9909-7DF0C5677F71}" type="datetime1">
              <a:rPr lang="en-US" smtClean="0"/>
              <a:t>9/12/18</a:t>
            </a:fld>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2018, FLL Tutorials, Last Edit 9/12/2018</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1336385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fld id="{86119A43-700C-9044-850D-92247F5CBF63}" type="datetime1">
              <a:rPr lang="en-US" smtClean="0"/>
              <a:t>9/12/18</a:t>
            </a:fld>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 2018, FLL Tutorials, Last Edit 9/12/2018</a:t>
            </a:r>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416131309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5559327" y="5956136"/>
            <a:ext cx="2133600" cy="365125"/>
          </a:xfrm>
          <a:prstGeom prst="rect">
            <a:avLst/>
          </a:prstGeom>
        </p:spPr>
        <p:txBody>
          <a:bodyPr/>
          <a:lstStyle/>
          <a:p>
            <a:fld id="{DE6283B5-C2E5-684C-9FA2-D4B36B9809A6}" type="datetime1">
              <a:rPr lang="en-US" smtClean="0"/>
              <a:t>9/12/18</a:t>
            </a:fld>
            <a:endParaRPr lang="en-US"/>
          </a:p>
        </p:txBody>
      </p:sp>
      <p:sp>
        <p:nvSpPr>
          <p:cNvPr id="4" name="Footer Placeholder 3"/>
          <p:cNvSpPr>
            <a:spLocks noGrp="1"/>
          </p:cNvSpPr>
          <p:nvPr>
            <p:ph type="ftr" sz="quarter" idx="11"/>
          </p:nvPr>
        </p:nvSpPr>
        <p:spPr>
          <a:xfrm>
            <a:off x="581192" y="5951810"/>
            <a:ext cx="4870585" cy="365125"/>
          </a:xfrm>
          <a:prstGeom prst="rect">
            <a:avLst/>
          </a:prstGeom>
        </p:spPr>
        <p:txBody>
          <a:bodyPr/>
          <a:lstStyle/>
          <a:p>
            <a:r>
              <a:rPr lang="en-US"/>
              <a:t>© 2018, FLL Tutorials, Last Edit 9/12/2018</a:t>
            </a:r>
          </a:p>
        </p:txBody>
      </p:sp>
      <p:sp>
        <p:nvSpPr>
          <p:cNvPr id="5" name="Slide Number Placeholder 4"/>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75704619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559327" y="5956136"/>
            <a:ext cx="2133600" cy="365125"/>
          </a:xfrm>
          <a:prstGeom prst="rect">
            <a:avLst/>
          </a:prstGeom>
        </p:spPr>
        <p:txBody>
          <a:bodyPr/>
          <a:lstStyle/>
          <a:p>
            <a:fld id="{86AEA8EF-5FDD-AF48-BC94-0D6003759BB1}" type="datetime1">
              <a:rPr lang="en-US" smtClean="0"/>
              <a:t>9/12/18</a:t>
            </a:fld>
            <a:endParaRPr lang="en-US"/>
          </a:p>
        </p:txBody>
      </p:sp>
      <p:sp>
        <p:nvSpPr>
          <p:cNvPr id="3" name="Footer Placeholder 2"/>
          <p:cNvSpPr>
            <a:spLocks noGrp="1"/>
          </p:cNvSpPr>
          <p:nvPr>
            <p:ph type="ftr" sz="quarter" idx="11"/>
          </p:nvPr>
        </p:nvSpPr>
        <p:spPr>
          <a:xfrm>
            <a:off x="581192" y="5951810"/>
            <a:ext cx="4870585" cy="365125"/>
          </a:xfrm>
          <a:prstGeom prst="rect">
            <a:avLst/>
          </a:prstGeom>
        </p:spPr>
        <p:txBody>
          <a:bodyPr/>
          <a:lstStyle/>
          <a:p>
            <a:r>
              <a:rPr lang="en-US"/>
              <a:t>© 2018, FLL Tutorials, Last Edit 9/12/2018</a:t>
            </a:r>
          </a:p>
        </p:txBody>
      </p:sp>
      <p:sp>
        <p:nvSpPr>
          <p:cNvPr id="4" name="Slide Number Placeholder 3"/>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19302144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fld id="{3AFE7594-2043-2C46-AC05-D076CAD6DC11}" type="datetime1">
              <a:rPr lang="en-US" smtClean="0"/>
              <a:t>9/12/18</a:t>
            </a:fld>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 2018, FLL Tutorials, Last Edit 9/12/2018</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spTree>
    <p:extLst>
      <p:ext uri="{BB962C8B-B14F-4D97-AF65-F5344CB8AC3E}">
        <p14:creationId xmlns:p14="http://schemas.microsoft.com/office/powerpoint/2010/main" val="272014782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99A8E301-D702-0F4C-8B0E-F67E57161759}" type="datetime1">
              <a:rPr lang="en-US" smtClean="0"/>
              <a:t>9/12/18</a:t>
            </a:fld>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2018, FLL Tutorials, Last Edit 9/12/2018</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8707838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fld id="{B2C90D5D-0915-484A-AD41-82E3F8E6E34F}" type="datetime1">
              <a:rPr lang="en-US" smtClean="0"/>
              <a:t>9/12/18</a:t>
            </a:fld>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 2018, FLL Tutorials, Last Edit 9/12/2018</a:t>
            </a:r>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82011852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fld id="{30C2666B-FD68-FC47-A86E-30561066CA67}" type="datetime1">
              <a:rPr lang="en-US" smtClean="0"/>
              <a:t>9/12/18</a:t>
            </a:fld>
            <a:endParaRPr lang="en-US"/>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 2018, FLL Tutorials, Last Edit 9/12/2018</a:t>
            </a:r>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spTree>
    <p:extLst>
      <p:ext uri="{BB962C8B-B14F-4D97-AF65-F5344CB8AC3E}">
        <p14:creationId xmlns:p14="http://schemas.microsoft.com/office/powerpoint/2010/main" val="1936222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56BA20-DE43-0448-ADD8-33DCF62688FC}"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3941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C773EB-B2C4-164A-92C9-282FF7A019D4}" type="datetime1">
              <a:rPr lang="en-US" smtClean="0"/>
              <a:t>9/12/18</a:t>
            </a:fld>
            <a:endParaRPr lang="en-US"/>
          </a:p>
        </p:txBody>
      </p:sp>
      <p:sp>
        <p:nvSpPr>
          <p:cNvPr id="6" name="Footer Placeholder 5"/>
          <p:cNvSpPr>
            <a:spLocks noGrp="1"/>
          </p:cNvSpPr>
          <p:nvPr>
            <p:ph type="ftr" sz="quarter" idx="11"/>
          </p:nvPr>
        </p:nvSpPr>
        <p:spPr/>
        <p:txBody>
          <a:bodyPr/>
          <a:lstStyle/>
          <a:p>
            <a:r>
              <a:rPr lang="en-US"/>
              <a:t>© 2018, FLL Tutorials, Last Edit 9/12/2018</a:t>
            </a: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3923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dirty="0"/>
              <a:t>Click to edit Master title style</a:t>
            </a:r>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1FF37351-F54E-6149-9D76-449550F2CD4E}" type="datetime1">
              <a:rPr lang="en-US" smtClean="0"/>
              <a:t>9/12/18</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2018, FLL Tutorials, Last Edit 9/12/2018</a:t>
            </a:r>
          </a:p>
        </p:txBody>
      </p:sp>
      <p:sp>
        <p:nvSpPr>
          <p:cNvPr id="6" name="Slide Number Placeholder 5"/>
          <p:cNvSpPr>
            <a:spLocks noGrp="1"/>
          </p:cNvSpPr>
          <p:nvPr>
            <p:ph type="sldNum" sz="quarter" idx="4"/>
          </p:nvPr>
        </p:nvSpPr>
        <p:spPr>
          <a:xfrm>
            <a:off x="8297523" y="6354445"/>
            <a:ext cx="703601" cy="365125"/>
          </a:xfrm>
          <a:prstGeom prst="rect">
            <a:avLst/>
          </a:prstGeom>
        </p:spPr>
        <p:txBody>
          <a:bodyPr vert="horz" lIns="91440" tIns="45720" rIns="91440" bIns="45720" rtlCol="0" anchor="ctr"/>
          <a:lstStyle>
            <a:lvl1pPr algn="l">
              <a:defRPr sz="2400" b="1">
                <a:solidFill>
                  <a:schemeClr val="tx2"/>
                </a:solidFill>
              </a:defRPr>
            </a:lvl1pPr>
          </a:lstStyle>
          <a:p>
            <a:fld id="{4DBC7FC8-25FB-FC45-8177-2B991DA6778C}" type="slidenum">
              <a:rPr lang="en-US" smtClean="0"/>
              <a:t>‹#›</a:t>
            </a:fld>
            <a:endParaRPr lang="en-US"/>
          </a:p>
        </p:txBody>
      </p:sp>
      <p:sp>
        <p:nvSpPr>
          <p:cNvPr id="9" name="Rectangle 8"/>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0" name="Rectangle 9"/>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1" name="Rectangle 10"/>
          <p:cNvSpPr/>
          <p:nvPr userDrawn="1"/>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949260835"/>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Lst>
  <p:hf sldNum="0"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35F5AF2A-D1A9-8340-9BEF-912B33A2E299}" type="datetime1">
              <a:rPr lang="en-US" smtClean="0"/>
              <a:t>9/12/18</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2018, FLL Tutorials, Last Edit 9/12/2018</a:t>
            </a:r>
          </a:p>
        </p:txBody>
      </p:sp>
      <p:sp>
        <p:nvSpPr>
          <p:cNvPr id="9" name="Slide Number Placeholder 6"/>
          <p:cNvSpPr>
            <a:spLocks noGrp="1"/>
          </p:cNvSpPr>
          <p:nvPr>
            <p:ph type="sldNum" sz="quarter" idx="4"/>
          </p:nvPr>
        </p:nvSpPr>
        <p:spPr>
          <a:xfrm>
            <a:off x="8477026" y="6358106"/>
            <a:ext cx="666974" cy="365125"/>
          </a:xfrm>
          <a:prstGeom prst="rect">
            <a:avLst/>
          </a:prstGeom>
        </p:spPr>
        <p:txBody>
          <a:bodyPr/>
          <a:lstStyle/>
          <a:p>
            <a:fld id="{4DBC7FC8-25FB-FC45-8177-2B991DA6778C}" type="slidenum">
              <a:rPr lang="en-US" smtClean="0"/>
              <a:t>‹#›</a:t>
            </a:fld>
            <a:endParaRPr lang="en-US"/>
          </a:p>
        </p:txBody>
      </p:sp>
      <p:sp>
        <p:nvSpPr>
          <p:cNvPr id="10" name="Rectangle 9"/>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5" name="Rectangle 14"/>
          <p:cNvSpPr/>
          <p:nvPr userDrawn="1"/>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513608819"/>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Lst>
  <p:hf sldNum="0"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807C2B-0033-2E46-9F3A-BC983749FE7A}" type="datetime1">
              <a:rPr lang="en-US" smtClean="0"/>
              <a:t>9/12/18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2018, FLL Tutorials, Last Edit 9/12/2018</a:t>
            </a: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2E464-3EB8-43C8-8768-9E2AD4F497B7}" type="slidenum">
              <a:rPr lang="en-US" smtClean="0"/>
              <a:t>‹#›</a:t>
            </a:fld>
            <a:endParaRPr lang="en-US"/>
          </a:p>
        </p:txBody>
      </p:sp>
    </p:spTree>
    <p:extLst>
      <p:ext uri="{BB962C8B-B14F-4D97-AF65-F5344CB8AC3E}">
        <p14:creationId xmlns:p14="http://schemas.microsoft.com/office/powerpoint/2010/main" val="917161772"/>
      </p:ext>
    </p:extLst>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65" r:id="rId6"/>
    <p:sldLayoutId id="2147483866" r:id="rId7"/>
    <p:sldLayoutId id="2147483867" r:id="rId8"/>
    <p:sldLayoutId id="2147483868" r:id="rId9"/>
    <p:sldLayoutId id="2147483869" r:id="rId10"/>
    <p:sldLayoutId id="2147483870"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5CCD0710-8F78-A54F-B06F-23087876A443}" type="datetime1">
              <a:rPr lang="en-US" smtClean="0"/>
              <a:t>9/12/18</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2018, FLL Tutorials, Last Edit 9/12/2018</a:t>
            </a:r>
          </a:p>
        </p:txBody>
      </p:sp>
      <p:sp>
        <p:nvSpPr>
          <p:cNvPr id="6" name="Slide Number Placeholder 5"/>
          <p:cNvSpPr>
            <a:spLocks noGrp="1"/>
          </p:cNvSpPr>
          <p:nvPr>
            <p:ph type="sldNum" sz="quarter" idx="4"/>
          </p:nvPr>
        </p:nvSpPr>
        <p:spPr>
          <a:xfrm>
            <a:off x="8297523" y="6354445"/>
            <a:ext cx="703601" cy="365125"/>
          </a:xfrm>
          <a:prstGeom prst="rect">
            <a:avLst/>
          </a:prstGeom>
        </p:spPr>
        <p:txBody>
          <a:bodyPr vert="horz" lIns="91440" tIns="45720" rIns="91440" bIns="45720" rtlCol="0" anchor="ctr"/>
          <a:lstStyle>
            <a:lvl1pPr algn="l">
              <a:defRPr sz="2400" b="1">
                <a:solidFill>
                  <a:schemeClr val="tx2"/>
                </a:solidFill>
              </a:defRPr>
            </a:lvl1pPr>
          </a:lstStyle>
          <a:p>
            <a:fld id="{4DBC7FC8-25FB-FC45-8177-2B991DA6778C}" type="slidenum">
              <a:rPr lang="en-US" smtClean="0"/>
              <a:t>‹#›</a:t>
            </a:fld>
            <a:endParaRPr lang="en-US"/>
          </a:p>
        </p:txBody>
      </p:sp>
      <p:sp>
        <p:nvSpPr>
          <p:cNvPr id="9" name="Rectangle 8"/>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0" name="Rectangle 9"/>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1" name="Rectangle 10"/>
          <p:cNvSpPr/>
          <p:nvPr/>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2" name="Rectangle 11"/>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3" name="Rectangle 12"/>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userDrawn="1"/>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419282268"/>
      </p:ext>
    </p:extLst>
  </p:cSld>
  <p:clrMap bg1="lt1" tx1="dk1" bg2="lt2" tx2="dk2" accent1="accent1" accent2="accent2" accent3="accent3" accent4="accent4" accent5="accent5" accent6="accent6" hlink="hlink" folHlink="folHlink"/>
  <p:sldLayoutIdLst>
    <p:sldLayoutId id="2147483872" r:id="rId1"/>
    <p:sldLayoutId id="2147483873" r:id="rId2"/>
    <p:sldLayoutId id="2147483874" r:id="rId3"/>
    <p:sldLayoutId id="2147483875" r:id="rId4"/>
    <p:sldLayoutId id="2147483876" r:id="rId5"/>
    <p:sldLayoutId id="2147483877" r:id="rId6"/>
    <p:sldLayoutId id="2147483878" r:id="rId7"/>
    <p:sldLayoutId id="2147483879" r:id="rId8"/>
    <p:sldLayoutId id="2147483880" r:id="rId9"/>
    <p:sldLayoutId id="2147483881" r:id="rId10"/>
    <p:sldLayoutId id="2147483882" r:id="rId11"/>
  </p:sldLayoutIdLst>
  <p:hf sldNum="0"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A7546BC8-0652-8148-8209-3088AB61CA9A}" type="datetime1">
              <a:rPr lang="en-US" smtClean="0"/>
              <a:t>9/12/18</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2018, FLL Tutorials, Last Edit 9/12/2018</a:t>
            </a:r>
          </a:p>
        </p:txBody>
      </p:sp>
      <p:sp>
        <p:nvSpPr>
          <p:cNvPr id="9" name="Slide Number Placeholder 6"/>
          <p:cNvSpPr>
            <a:spLocks noGrp="1"/>
          </p:cNvSpPr>
          <p:nvPr>
            <p:ph type="sldNum" sz="quarter" idx="4"/>
          </p:nvPr>
        </p:nvSpPr>
        <p:spPr>
          <a:xfrm>
            <a:off x="8477026" y="6358106"/>
            <a:ext cx="666974" cy="365125"/>
          </a:xfrm>
          <a:prstGeom prst="rect">
            <a:avLst/>
          </a:prstGeom>
        </p:spPr>
        <p:txBody>
          <a:bodyPr/>
          <a:lstStyle/>
          <a:p>
            <a:fld id="{4DBC7FC8-25FB-FC45-8177-2B991DA6778C}" type="slidenum">
              <a:rPr lang="en-US" smtClean="0"/>
              <a:t>‹#›</a:t>
            </a:fld>
            <a:endParaRPr lang="en-US"/>
          </a:p>
        </p:txBody>
      </p:sp>
      <p:sp>
        <p:nvSpPr>
          <p:cNvPr id="10" name="Rectangle 9"/>
          <p:cNvSpPr/>
          <p:nvPr/>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en-US" dirty="0"/>
              <a:t> </a:t>
            </a:r>
          </a:p>
        </p:txBody>
      </p:sp>
      <p:sp>
        <p:nvSpPr>
          <p:cNvPr id="12" name="Rectangle 11"/>
          <p:cNvSpPr/>
          <p:nvPr/>
        </p:nvSpPr>
        <p:spPr>
          <a:xfrm>
            <a:off x="8917192"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en-US" dirty="0"/>
              <a:t>    </a:t>
            </a:r>
          </a:p>
        </p:txBody>
      </p:sp>
      <p:sp>
        <p:nvSpPr>
          <p:cNvPr id="13" name="Rectangle 12"/>
          <p:cNvSpPr/>
          <p:nvPr/>
        </p:nvSpPr>
        <p:spPr>
          <a:xfrm>
            <a:off x="3006" y="2895600"/>
            <a:ext cx="147895" cy="39624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p:nvSpPr>
        <p:spPr>
          <a:xfrm>
            <a:off x="3520" y="0"/>
            <a:ext cx="184958" cy="28956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5" name="Rectangle 14"/>
          <p:cNvSpPr/>
          <p:nvPr/>
        </p:nvSpPr>
        <p:spPr>
          <a:xfrm>
            <a:off x="15477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110214342"/>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sldNum="0"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057823-0BB5-8B48-B190-8262E991CC32}" type="datetime1">
              <a:rPr lang="en-US" smtClean="0"/>
              <a:t>9/12/18</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2018, FLL Tutorials, Last Edit 9/12/2018</a:t>
            </a: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2E464-3EB8-43C8-8768-9E2AD4F497B7}" type="slidenum">
              <a:rPr lang="en-US" smtClean="0"/>
              <a:t>‹#›</a:t>
            </a:fld>
            <a:endParaRPr lang="en-US"/>
          </a:p>
        </p:txBody>
      </p:sp>
    </p:spTree>
    <p:extLst>
      <p:ext uri="{BB962C8B-B14F-4D97-AF65-F5344CB8AC3E}">
        <p14:creationId xmlns:p14="http://schemas.microsoft.com/office/powerpoint/2010/main" val="1587959695"/>
      </p:ext>
    </p:extLst>
  </p:cSld>
  <p:clrMap bg1="lt1" tx1="dk1" bg2="lt2" tx2="dk2" accent1="accent1" accent2="accent2" accent3="accent3" accent4="accent4" accent5="accent5" accent6="accent6" hlink="hlink" folHlink="fol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2" name="Date Placeholder 3">
            <a:extLst>
              <a:ext uri="{FF2B5EF4-FFF2-40B4-BE49-F238E27FC236}">
                <a16:creationId xmlns:a16="http://schemas.microsoft.com/office/drawing/2014/main" id="{0AAE8D72-8133-BD4C-9ABB-B6CCBBAC2CA1}"/>
              </a:ext>
            </a:extLst>
          </p:cNvPr>
          <p:cNvSpPr>
            <a:spLocks noGrp="1"/>
          </p:cNvSpPr>
          <p:nvPr>
            <p:ph type="dt" sz="half" idx="2"/>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C859AA9A-9D2B-BC4D-BE5F-DC16DAF50C20}" type="datetime1">
              <a:rPr lang="en-US" smtClean="0"/>
              <a:t>9/12/18</a:t>
            </a:fld>
            <a:endParaRPr lang="en-US"/>
          </a:p>
        </p:txBody>
      </p:sp>
      <p:sp>
        <p:nvSpPr>
          <p:cNvPr id="13" name="Footer Placeholder 4">
            <a:extLst>
              <a:ext uri="{FF2B5EF4-FFF2-40B4-BE49-F238E27FC236}">
                <a16:creationId xmlns:a16="http://schemas.microsoft.com/office/drawing/2014/main" id="{CAB9BFBD-8489-AA40-9E3F-B3F63A8BD518}"/>
              </a:ext>
            </a:extLst>
          </p:cNvPr>
          <p:cNvSpPr>
            <a:spLocks noGrp="1"/>
          </p:cNvSpPr>
          <p:nvPr>
            <p:ph type="ftr" sz="quarter" idx="3"/>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2018, FLL Tutorials, Last Edit 9/12/2018</a:t>
            </a:r>
          </a:p>
        </p:txBody>
      </p:sp>
      <p:sp>
        <p:nvSpPr>
          <p:cNvPr id="14" name="Slide Number Placeholder 5">
            <a:extLst>
              <a:ext uri="{FF2B5EF4-FFF2-40B4-BE49-F238E27FC236}">
                <a16:creationId xmlns:a16="http://schemas.microsoft.com/office/drawing/2014/main" id="{B04709EF-0344-434E-8D31-15D41ADEE43F}"/>
              </a:ext>
            </a:extLst>
          </p:cNvPr>
          <p:cNvSpPr>
            <a:spLocks noGrp="1"/>
          </p:cNvSpPr>
          <p:nvPr>
            <p:ph type="sldNum" sz="quarter" idx="4"/>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spTree>
    <p:extLst>
      <p:ext uri="{BB962C8B-B14F-4D97-AF65-F5344CB8AC3E}">
        <p14:creationId xmlns:p14="http://schemas.microsoft.com/office/powerpoint/2010/main" val="24011739"/>
      </p:ext>
    </p:extLst>
  </p:cSld>
  <p:clrMap bg1="lt1" tx1="dk1" bg2="lt2" tx2="dk2" accent1="accent1" accent2="accent2" accent3="accent3" accent4="accent4" accent5="accent5" accent6="accent6" hlink="hlink" folHlink="folHlink"/>
  <p:sldLayoutIdLst>
    <p:sldLayoutId id="2147483908" r:id="rId1"/>
    <p:sldLayoutId id="2147483909" r:id="rId2"/>
    <p:sldLayoutId id="2147483910" r:id="rId3"/>
    <p:sldLayoutId id="2147483911" r:id="rId4"/>
    <p:sldLayoutId id="2147483912" r:id="rId5"/>
    <p:sldLayoutId id="2147483913" r:id="rId6"/>
    <p:sldLayoutId id="2147483914" r:id="rId7"/>
    <p:sldLayoutId id="2147483915" r:id="rId8"/>
    <p:sldLayoutId id="2147483916" r:id="rId9"/>
    <p:sldLayoutId id="2147483917" r:id="rId10"/>
    <p:sldLayoutId id="2147483918" r:id="rId11"/>
  </p:sldLayoutIdLst>
  <p:hf sldNum="0"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7.xml"/></Relationships>
</file>

<file path=ppt/slides/_rels/slide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68.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8.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8.xml"/></Relationships>
</file>

<file path=ppt/slides/_rels/slide5.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68.xml"/></Relationships>
</file>

<file path=ppt/slides/_rels/slide6.xml.rels><?xml version="1.0" encoding="UTF-8" standalone="yes"?>
<Relationships xmlns="http://schemas.openxmlformats.org/package/2006/relationships"><Relationship Id="rId3" Type="http://schemas.openxmlformats.org/officeDocument/2006/relationships/hyperlink" Target="http://www.ev3lessons.com/" TargetMode="External"/><Relationship Id="rId2" Type="http://schemas.openxmlformats.org/officeDocument/2006/relationships/notesSlide" Target="../notesSlides/notesSlide2.xml"/><Relationship Id="rId1" Type="http://schemas.openxmlformats.org/officeDocument/2006/relationships/slideLayout" Target="../slideLayouts/slideLayout68.xml"/><Relationship Id="rId6" Type="http://schemas.openxmlformats.org/officeDocument/2006/relationships/image" Target="../media/image9.png"/><Relationship Id="rId5" Type="http://schemas.openxmlformats.org/officeDocument/2006/relationships/hyperlink" Target="http://creativecommons.org/licenses/by-nc-sa/4.0/" TargetMode="External"/><Relationship Id="rId4" Type="http://schemas.openxmlformats.org/officeDocument/2006/relationships/hyperlink" Target="http://www.flltutorial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normAutofit fontScale="90000"/>
          </a:bodyPr>
          <a:lstStyle/>
          <a:p>
            <a:pPr algn="ctr"/>
            <a:r>
              <a:rPr lang="en-US" dirty="0"/>
              <a:t>Lesson 6: </a:t>
            </a:r>
            <a:br>
              <a:rPr lang="en-US" dirty="0"/>
            </a:br>
            <a:r>
              <a:rPr lang="en-US" dirty="0"/>
              <a:t>aligning on Walls &amp; MODELS</a:t>
            </a:r>
          </a:p>
        </p:txBody>
      </p:sp>
      <p:sp>
        <p:nvSpPr>
          <p:cNvPr id="2" name="Subtitle 1"/>
          <p:cNvSpPr>
            <a:spLocks noGrp="1"/>
          </p:cNvSpPr>
          <p:nvPr>
            <p:ph type="subTitle" idx="1"/>
          </p:nvPr>
        </p:nvSpPr>
        <p:spPr/>
        <p:txBody>
          <a:bodyPr/>
          <a:lstStyle/>
          <a:p>
            <a:r>
              <a:rPr lang="en-US" dirty="0"/>
              <a:t>Seshan brothers</a:t>
            </a:r>
          </a:p>
        </p:txBody>
      </p:sp>
    </p:spTree>
    <p:extLst>
      <p:ext uri="{BB962C8B-B14F-4D97-AF65-F5344CB8AC3E}">
        <p14:creationId xmlns:p14="http://schemas.microsoft.com/office/powerpoint/2010/main" val="601953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Align on walls &amp; MODELS</a:t>
            </a:r>
          </a:p>
        </p:txBody>
      </p:sp>
      <p:sp>
        <p:nvSpPr>
          <p:cNvPr id="3" name="Content Placeholder 2"/>
          <p:cNvSpPr>
            <a:spLocks noGrp="1"/>
          </p:cNvSpPr>
          <p:nvPr>
            <p:ph idx="1"/>
          </p:nvPr>
        </p:nvSpPr>
        <p:spPr>
          <a:xfrm>
            <a:off x="457200" y="1524318"/>
            <a:ext cx="8236226" cy="4373563"/>
          </a:xfrm>
        </p:spPr>
        <p:txBody>
          <a:bodyPr>
            <a:normAutofit/>
          </a:bodyPr>
          <a:lstStyle/>
          <a:p>
            <a:pPr marL="342900" indent="-342900">
              <a:buFont typeface="Arial" charset="0"/>
              <a:buChar char="•"/>
            </a:pPr>
            <a:r>
              <a:rPr lang="en-US" sz="1600" dirty="0"/>
              <a:t>Aligning on walls and mission models can help your robot straighten out along its path</a:t>
            </a:r>
          </a:p>
          <a:p>
            <a:pPr marL="342900" indent="-342900">
              <a:buFont typeface="Arial" charset="0"/>
              <a:buChar char="•"/>
            </a:pPr>
            <a:r>
              <a:rPr lang="en-US" sz="1600" dirty="0"/>
              <a:t>After traveling from base and turning, the robot may no longer be straight</a:t>
            </a:r>
          </a:p>
          <a:p>
            <a:pPr marL="666900" lvl="1" indent="-342900">
              <a:buFont typeface="Arial" charset="0"/>
              <a:buChar char="•"/>
            </a:pPr>
            <a:r>
              <a:rPr lang="en-US" sz="1200" dirty="0"/>
              <a:t>Backing into the wall will help the robot straighten out</a:t>
            </a:r>
          </a:p>
          <a:p>
            <a:pPr marL="342900" indent="-342900">
              <a:buFont typeface="Arial" charset="0"/>
              <a:buChar char="•"/>
            </a:pPr>
            <a:endParaRPr lang="en-US" sz="1600" dirty="0"/>
          </a:p>
        </p:txBody>
      </p:sp>
      <p:sp>
        <p:nvSpPr>
          <p:cNvPr id="4" name="Footer Placeholder 3"/>
          <p:cNvSpPr>
            <a:spLocks noGrp="1"/>
          </p:cNvSpPr>
          <p:nvPr>
            <p:ph type="ftr" sz="quarter" idx="11"/>
          </p:nvPr>
        </p:nvSpPr>
        <p:spPr/>
        <p:txBody>
          <a:bodyPr/>
          <a:lstStyle/>
          <a:p>
            <a:r>
              <a:rPr lang="en-US"/>
              <a:t>© 2018, FLL Tutorials, Last Edit 9/12/2018</a:t>
            </a:r>
            <a:endParaRPr lang="en-US" dirty="0"/>
          </a:p>
        </p:txBody>
      </p:sp>
      <p:pic>
        <p:nvPicPr>
          <p:cNvPr id="6" name="Picture 5">
            <a:extLst>
              <a:ext uri="{FF2B5EF4-FFF2-40B4-BE49-F238E27FC236}">
                <a16:creationId xmlns:a16="http://schemas.microsoft.com/office/drawing/2014/main" id="{380E8AE3-80DC-4D4A-90CC-666296E6AC25}"/>
              </a:ext>
            </a:extLst>
          </p:cNvPr>
          <p:cNvPicPr>
            <a:picLocks noChangeAspect="1"/>
          </p:cNvPicPr>
          <p:nvPr/>
        </p:nvPicPr>
        <p:blipFill>
          <a:blip r:embed="rId2"/>
          <a:stretch>
            <a:fillRect/>
          </a:stretch>
        </p:blipFill>
        <p:spPr>
          <a:xfrm>
            <a:off x="1096720" y="2762917"/>
            <a:ext cx="7474224" cy="3624999"/>
          </a:xfrm>
          <a:prstGeom prst="rect">
            <a:avLst/>
          </a:prstGeom>
        </p:spPr>
      </p:pic>
      <p:sp>
        <p:nvSpPr>
          <p:cNvPr id="15" name="TextBox 14">
            <a:extLst>
              <a:ext uri="{FF2B5EF4-FFF2-40B4-BE49-F238E27FC236}">
                <a16:creationId xmlns:a16="http://schemas.microsoft.com/office/drawing/2014/main" id="{2F709FF0-8E6A-8D40-80B1-6F12625F1959}"/>
              </a:ext>
            </a:extLst>
          </p:cNvPr>
          <p:cNvSpPr txBox="1"/>
          <p:nvPr/>
        </p:nvSpPr>
        <p:spPr>
          <a:xfrm>
            <a:off x="4335502" y="2687983"/>
            <a:ext cx="1928138" cy="369332"/>
          </a:xfrm>
          <a:prstGeom prst="rect">
            <a:avLst/>
          </a:prstGeom>
          <a:noFill/>
        </p:spPr>
        <p:txBody>
          <a:bodyPr wrap="square" rtlCol="0">
            <a:spAutoFit/>
          </a:bodyPr>
          <a:lstStyle/>
          <a:p>
            <a:pPr algn="ctr"/>
            <a:r>
              <a:rPr lang="en-US" dirty="0">
                <a:highlight>
                  <a:srgbClr val="FFFF00"/>
                </a:highlight>
              </a:rPr>
              <a:t>Align on the Wall</a:t>
            </a:r>
          </a:p>
        </p:txBody>
      </p:sp>
      <p:sp>
        <p:nvSpPr>
          <p:cNvPr id="16" name="TextBox 15">
            <a:extLst>
              <a:ext uri="{FF2B5EF4-FFF2-40B4-BE49-F238E27FC236}">
                <a16:creationId xmlns:a16="http://schemas.microsoft.com/office/drawing/2014/main" id="{15DBDC32-1375-9C49-98FF-D4306CBEA386}"/>
              </a:ext>
            </a:extLst>
          </p:cNvPr>
          <p:cNvSpPr txBox="1"/>
          <p:nvPr/>
        </p:nvSpPr>
        <p:spPr>
          <a:xfrm>
            <a:off x="4335502" y="6069284"/>
            <a:ext cx="1928138" cy="369332"/>
          </a:xfrm>
          <a:prstGeom prst="rect">
            <a:avLst/>
          </a:prstGeom>
          <a:noFill/>
        </p:spPr>
        <p:txBody>
          <a:bodyPr wrap="square" rtlCol="0">
            <a:spAutoFit/>
          </a:bodyPr>
          <a:lstStyle/>
          <a:p>
            <a:pPr algn="ctr"/>
            <a:r>
              <a:rPr lang="en-US" dirty="0">
                <a:highlight>
                  <a:srgbClr val="FFFF00"/>
                </a:highlight>
              </a:rPr>
              <a:t>Align on the Wall</a:t>
            </a:r>
          </a:p>
        </p:txBody>
      </p:sp>
      <p:sp>
        <p:nvSpPr>
          <p:cNvPr id="17" name="TextBox 16">
            <a:extLst>
              <a:ext uri="{FF2B5EF4-FFF2-40B4-BE49-F238E27FC236}">
                <a16:creationId xmlns:a16="http://schemas.microsoft.com/office/drawing/2014/main" id="{2462F588-64C5-A340-8C45-6112E6F54B5D}"/>
              </a:ext>
            </a:extLst>
          </p:cNvPr>
          <p:cNvSpPr txBox="1"/>
          <p:nvPr/>
        </p:nvSpPr>
        <p:spPr>
          <a:xfrm>
            <a:off x="4041370" y="4036314"/>
            <a:ext cx="2516402" cy="369332"/>
          </a:xfrm>
          <a:prstGeom prst="rect">
            <a:avLst/>
          </a:prstGeom>
          <a:noFill/>
        </p:spPr>
        <p:txBody>
          <a:bodyPr wrap="square" rtlCol="0">
            <a:spAutoFit/>
          </a:bodyPr>
          <a:lstStyle/>
          <a:p>
            <a:pPr algn="ctr"/>
            <a:r>
              <a:rPr lang="en-US" dirty="0">
                <a:highlight>
                  <a:srgbClr val="FFFF00"/>
                </a:highlight>
              </a:rPr>
              <a:t>Align on the Model</a:t>
            </a:r>
          </a:p>
        </p:txBody>
      </p:sp>
    </p:spTree>
    <p:extLst>
      <p:ext uri="{BB962C8B-B14F-4D97-AF65-F5344CB8AC3E}">
        <p14:creationId xmlns:p14="http://schemas.microsoft.com/office/powerpoint/2010/main" val="1779812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Moving for seconds</a:t>
            </a:r>
          </a:p>
        </p:txBody>
      </p:sp>
      <p:sp>
        <p:nvSpPr>
          <p:cNvPr id="3" name="Content Placeholder 2"/>
          <p:cNvSpPr>
            <a:spLocks noGrp="1"/>
          </p:cNvSpPr>
          <p:nvPr>
            <p:ph idx="1"/>
          </p:nvPr>
        </p:nvSpPr>
        <p:spPr>
          <a:xfrm>
            <a:off x="457199" y="1628774"/>
            <a:ext cx="4882897" cy="4644010"/>
          </a:xfrm>
        </p:spPr>
        <p:txBody>
          <a:bodyPr>
            <a:normAutofit/>
          </a:bodyPr>
          <a:lstStyle/>
          <a:p>
            <a:pPr marL="342900" indent="-342900">
              <a:buFont typeface="Arial" charset="0"/>
              <a:buChar char="•"/>
            </a:pPr>
            <a:r>
              <a:rPr lang="en-US" sz="2000" dirty="0"/>
              <a:t>To align on the wall or a fixed mission model, you will use Move Seconds</a:t>
            </a:r>
          </a:p>
          <a:p>
            <a:pPr marL="342900" indent="-342900">
              <a:buFont typeface="Arial" charset="0"/>
              <a:buChar char="•"/>
            </a:pPr>
            <a:r>
              <a:rPr lang="en-US" sz="2000" dirty="0"/>
              <a:t>Why use Move Seconds?</a:t>
            </a:r>
          </a:p>
          <a:p>
            <a:pPr marL="666900" lvl="1" indent="-342900">
              <a:buFont typeface="Arial" charset="0"/>
              <a:buChar char="•"/>
            </a:pPr>
            <a:r>
              <a:rPr lang="en-US" sz="1600" dirty="0"/>
              <a:t>If Move Degrees or Rotations is used and the robot hits the wall before the move is completed the robot will stall because it will keep trying to move.</a:t>
            </a:r>
          </a:p>
          <a:p>
            <a:pPr marL="666900" lvl="1" indent="-342900">
              <a:buFont typeface="Arial" charset="0"/>
              <a:buChar char="•"/>
            </a:pPr>
            <a:r>
              <a:rPr lang="en-US" sz="1600" dirty="0"/>
              <a:t>With Move Seconds, the robot will continue on with the program after a specified number of seconds no matter how far it went.</a:t>
            </a:r>
          </a:p>
        </p:txBody>
      </p:sp>
      <p:sp>
        <p:nvSpPr>
          <p:cNvPr id="4" name="Footer Placeholder 3"/>
          <p:cNvSpPr>
            <a:spLocks noGrp="1"/>
          </p:cNvSpPr>
          <p:nvPr>
            <p:ph type="ftr" sz="quarter" idx="11"/>
          </p:nvPr>
        </p:nvSpPr>
        <p:spPr/>
        <p:txBody>
          <a:bodyPr/>
          <a:lstStyle/>
          <a:p>
            <a:r>
              <a:rPr lang="en-US"/>
              <a:t>© 2018, FLL Tutorials, Last Edit 9/12/2018</a:t>
            </a:r>
          </a:p>
        </p:txBody>
      </p:sp>
      <p:pic>
        <p:nvPicPr>
          <p:cNvPr id="17" name="Picture 16">
            <a:extLst>
              <a:ext uri="{FF2B5EF4-FFF2-40B4-BE49-F238E27FC236}">
                <a16:creationId xmlns:a16="http://schemas.microsoft.com/office/drawing/2014/main" id="{4D5AD7F5-72D5-514C-A278-54013CF22E1E}"/>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451777" y="2582357"/>
            <a:ext cx="3276600" cy="1485900"/>
          </a:xfrm>
          <a:prstGeom prst="rect">
            <a:avLst/>
          </a:prstGeom>
        </p:spPr>
      </p:pic>
    </p:spTree>
    <p:extLst>
      <p:ext uri="{BB962C8B-B14F-4D97-AF65-F5344CB8AC3E}">
        <p14:creationId xmlns:p14="http://schemas.microsoft.com/office/powerpoint/2010/main" val="1537193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FBEA6-6B6E-8345-906E-D72D7A408CC8}"/>
              </a:ext>
            </a:extLst>
          </p:cNvPr>
          <p:cNvSpPr>
            <a:spLocks noGrp="1"/>
          </p:cNvSpPr>
          <p:nvPr>
            <p:ph type="title"/>
          </p:nvPr>
        </p:nvSpPr>
        <p:spPr/>
        <p:txBody>
          <a:bodyPr/>
          <a:lstStyle/>
          <a:p>
            <a:r>
              <a:rPr lang="en-US" dirty="0"/>
              <a:t>How to program </a:t>
            </a:r>
          </a:p>
        </p:txBody>
      </p:sp>
      <p:sp>
        <p:nvSpPr>
          <p:cNvPr id="3" name="Content Placeholder 2">
            <a:extLst>
              <a:ext uri="{FF2B5EF4-FFF2-40B4-BE49-F238E27FC236}">
                <a16:creationId xmlns:a16="http://schemas.microsoft.com/office/drawing/2014/main" id="{A5844094-4C04-BC4F-B9F0-D997FE018D06}"/>
              </a:ext>
            </a:extLst>
          </p:cNvPr>
          <p:cNvSpPr>
            <a:spLocks noGrp="1"/>
          </p:cNvSpPr>
          <p:nvPr>
            <p:ph idx="1"/>
          </p:nvPr>
        </p:nvSpPr>
        <p:spPr>
          <a:xfrm>
            <a:off x="448091" y="1505583"/>
            <a:ext cx="8266141" cy="3079301"/>
          </a:xfrm>
        </p:spPr>
        <p:txBody>
          <a:bodyPr>
            <a:normAutofit lnSpcReduction="10000"/>
          </a:bodyPr>
          <a:lstStyle/>
          <a:p>
            <a:r>
              <a:rPr lang="en-US" sz="2400" dirty="0"/>
              <a:t>To make the program, two separate motor blocks (one for the left motor and one for the right motor) will be needed. The robot will wait for seconds and then turn off the motors.</a:t>
            </a:r>
          </a:p>
          <a:p>
            <a:r>
              <a:rPr lang="en-US" sz="2400" dirty="0"/>
              <a:t>Why not use one Move Steering block like on the previous page?</a:t>
            </a:r>
          </a:p>
          <a:p>
            <a:pPr lvl="1"/>
            <a:r>
              <a:rPr lang="en-US" sz="2000" dirty="0"/>
              <a:t>In the Move Steering block, motors are synchronized so when one wheel hits the wall and stops, the other wheel will stop as well even if it hasn’t touched the wall yet.  Therefore, the robot will not be straight.</a:t>
            </a:r>
          </a:p>
        </p:txBody>
      </p:sp>
      <p:sp>
        <p:nvSpPr>
          <p:cNvPr id="4" name="Footer Placeholder 3">
            <a:extLst>
              <a:ext uri="{FF2B5EF4-FFF2-40B4-BE49-F238E27FC236}">
                <a16:creationId xmlns:a16="http://schemas.microsoft.com/office/drawing/2014/main" id="{D430FAD7-FF9F-A141-8077-4170E80A0B63}"/>
              </a:ext>
            </a:extLst>
          </p:cNvPr>
          <p:cNvSpPr>
            <a:spLocks noGrp="1"/>
          </p:cNvSpPr>
          <p:nvPr>
            <p:ph type="ftr" sz="quarter" idx="11"/>
          </p:nvPr>
        </p:nvSpPr>
        <p:spPr/>
        <p:txBody>
          <a:bodyPr/>
          <a:lstStyle/>
          <a:p>
            <a:r>
              <a:rPr lang="en-US"/>
              <a:t>© 2018, FLL Tutorials, Last Edit 9/12/2018</a:t>
            </a:r>
          </a:p>
        </p:txBody>
      </p:sp>
      <p:pic>
        <p:nvPicPr>
          <p:cNvPr id="6" name="Picture 5">
            <a:extLst>
              <a:ext uri="{FF2B5EF4-FFF2-40B4-BE49-F238E27FC236}">
                <a16:creationId xmlns:a16="http://schemas.microsoft.com/office/drawing/2014/main" id="{E2D81A6E-327F-8B4B-86CA-7463DB8EBF80}"/>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100326" y="4655820"/>
            <a:ext cx="5473700" cy="1295400"/>
          </a:xfrm>
          <a:prstGeom prst="rect">
            <a:avLst/>
          </a:prstGeom>
        </p:spPr>
      </p:pic>
    </p:spTree>
    <p:extLst>
      <p:ext uri="{BB962C8B-B14F-4D97-AF65-F5344CB8AC3E}">
        <p14:creationId xmlns:p14="http://schemas.microsoft.com/office/powerpoint/2010/main" val="3861835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12C3F-7027-8949-91D7-1BCCD58140B1}"/>
              </a:ext>
            </a:extLst>
          </p:cNvPr>
          <p:cNvSpPr>
            <a:spLocks noGrp="1"/>
          </p:cNvSpPr>
          <p:nvPr>
            <p:ph type="title"/>
          </p:nvPr>
        </p:nvSpPr>
        <p:spPr/>
        <p:txBody>
          <a:bodyPr/>
          <a:lstStyle/>
          <a:p>
            <a:r>
              <a:rPr lang="en-US"/>
              <a:t>NEXT Steps</a:t>
            </a:r>
            <a:endParaRPr lang="en-US" dirty="0"/>
          </a:p>
        </p:txBody>
      </p:sp>
      <p:sp>
        <p:nvSpPr>
          <p:cNvPr id="3" name="Content Placeholder 2">
            <a:extLst>
              <a:ext uri="{FF2B5EF4-FFF2-40B4-BE49-F238E27FC236}">
                <a16:creationId xmlns:a16="http://schemas.microsoft.com/office/drawing/2014/main" id="{FE1B3C91-2EAA-2241-8769-045AAA772FA7}"/>
              </a:ext>
            </a:extLst>
          </p:cNvPr>
          <p:cNvSpPr>
            <a:spLocks noGrp="1"/>
          </p:cNvSpPr>
          <p:nvPr>
            <p:ph idx="1"/>
          </p:nvPr>
        </p:nvSpPr>
        <p:spPr>
          <a:xfrm>
            <a:off x="448091" y="1505583"/>
            <a:ext cx="4709125" cy="4593465"/>
          </a:xfrm>
        </p:spPr>
        <p:txBody>
          <a:bodyPr>
            <a:normAutofit/>
          </a:bodyPr>
          <a:lstStyle/>
          <a:p>
            <a:r>
              <a:rPr lang="en-US" sz="2400" dirty="0"/>
              <a:t>Take a look at the Stall Detection and Move Blocks lesson on EV3Lessons.com for more tips.</a:t>
            </a:r>
          </a:p>
          <a:p>
            <a:r>
              <a:rPr lang="en-US" sz="2400" dirty="0"/>
              <a:t>Think about how you would apply this lessons to INTO ORBIT</a:t>
            </a:r>
          </a:p>
          <a:p>
            <a:r>
              <a:rPr lang="en-US" sz="2400" dirty="0"/>
              <a:t>Are there alternative strategies you can use to align on a mission model or wall? E.g. using a touch sensor or stall detection techniques</a:t>
            </a:r>
          </a:p>
        </p:txBody>
      </p:sp>
      <p:sp>
        <p:nvSpPr>
          <p:cNvPr id="4" name="Footer Placeholder 3">
            <a:extLst>
              <a:ext uri="{FF2B5EF4-FFF2-40B4-BE49-F238E27FC236}">
                <a16:creationId xmlns:a16="http://schemas.microsoft.com/office/drawing/2014/main" id="{1D27127E-B015-7C44-8E63-72DB1B71F49E}"/>
              </a:ext>
            </a:extLst>
          </p:cNvPr>
          <p:cNvSpPr>
            <a:spLocks noGrp="1"/>
          </p:cNvSpPr>
          <p:nvPr>
            <p:ph type="ftr" sz="quarter" idx="11"/>
          </p:nvPr>
        </p:nvSpPr>
        <p:spPr/>
        <p:txBody>
          <a:bodyPr/>
          <a:lstStyle/>
          <a:p>
            <a:r>
              <a:rPr lang="en-US"/>
              <a:t>© 2018, FLL Tutorials, Last Edit 9/12/2018</a:t>
            </a:r>
          </a:p>
        </p:txBody>
      </p:sp>
      <p:pic>
        <p:nvPicPr>
          <p:cNvPr id="5" name="Picture 4">
            <a:extLst>
              <a:ext uri="{FF2B5EF4-FFF2-40B4-BE49-F238E27FC236}">
                <a16:creationId xmlns:a16="http://schemas.microsoft.com/office/drawing/2014/main" id="{97096746-B4C6-D049-A526-0373473DFAF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338716" y="2198782"/>
            <a:ext cx="3348081" cy="1806290"/>
          </a:xfrm>
          <a:prstGeom prst="rect">
            <a:avLst/>
          </a:prstGeom>
        </p:spPr>
      </p:pic>
    </p:spTree>
    <p:extLst>
      <p:ext uri="{BB962C8B-B14F-4D97-AF65-F5344CB8AC3E}">
        <p14:creationId xmlns:p14="http://schemas.microsoft.com/office/powerpoint/2010/main" val="2779495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p:txBody>
          <a:bodyPr>
            <a:normAutofit/>
          </a:bodyPr>
          <a:lstStyle/>
          <a:p>
            <a:pPr marL="342900" indent="-342900">
              <a:buFont typeface="Arial" charset="0"/>
              <a:buChar char="•"/>
            </a:pPr>
            <a:r>
              <a:rPr lang="en-US" sz="2800" dirty="0"/>
              <a:t>This tutorial was created by Sanjay </a:t>
            </a:r>
            <a:r>
              <a:rPr lang="en-US" sz="2800" dirty="0" err="1"/>
              <a:t>Seshan</a:t>
            </a:r>
            <a:r>
              <a:rPr lang="en-US" sz="2800" dirty="0"/>
              <a:t> and Arvind </a:t>
            </a:r>
            <a:r>
              <a:rPr lang="en-US" sz="2800" dirty="0" err="1"/>
              <a:t>Seshan</a:t>
            </a:r>
            <a:endParaRPr lang="en-US" sz="2800" dirty="0"/>
          </a:p>
          <a:p>
            <a:pPr marL="342900" indent="-342900">
              <a:buFont typeface="Arial" charset="0"/>
              <a:buChar char="•"/>
            </a:pPr>
            <a:r>
              <a:rPr lang="en-US" sz="2800" dirty="0"/>
              <a:t>More lessons at </a:t>
            </a:r>
            <a:r>
              <a:rPr lang="en-US" sz="2800" dirty="0">
                <a:hlinkClick r:id="rId3"/>
              </a:rPr>
              <a:t>www.ev3lessons.com</a:t>
            </a:r>
            <a:r>
              <a:rPr lang="en-US" sz="2800" dirty="0"/>
              <a:t> and </a:t>
            </a:r>
            <a:r>
              <a:rPr lang="en-US" sz="2800" dirty="0">
                <a:hlinkClick r:id="rId4"/>
              </a:rPr>
              <a:t>www.flltutorials.com</a:t>
            </a:r>
            <a:endParaRPr lang="en-US" sz="2800" dirty="0"/>
          </a:p>
          <a:p>
            <a:pPr marL="342900" indent="-342900">
              <a:buFont typeface="Arial" charset="0"/>
              <a:buChar char="•"/>
            </a:pPr>
            <a:endParaRPr lang="en-US" sz="2800" dirty="0"/>
          </a:p>
        </p:txBody>
      </p:sp>
      <p:sp>
        <p:nvSpPr>
          <p:cNvPr id="4" name="Footer Placeholder 3"/>
          <p:cNvSpPr>
            <a:spLocks noGrp="1"/>
          </p:cNvSpPr>
          <p:nvPr>
            <p:ph type="ftr" sz="quarter" idx="11"/>
          </p:nvPr>
        </p:nvSpPr>
        <p:spPr/>
        <p:txBody>
          <a:bodyPr/>
          <a:lstStyle/>
          <a:p>
            <a:r>
              <a:rPr lang="en-US"/>
              <a:t>© 2018, FLL Tutorials, Last Edit 9/12/2018</a:t>
            </a:r>
          </a:p>
        </p:txBody>
      </p:sp>
      <p:sp>
        <p:nvSpPr>
          <p:cNvPr id="5" name="Rectangle 1"/>
          <p:cNvSpPr>
            <a:spLocks noChangeArrowheads="1"/>
          </p:cNvSpPr>
          <p:nvPr/>
        </p:nvSpPr>
        <p:spPr bwMode="auto">
          <a:xfrm>
            <a:off x="457199" y="5391957"/>
            <a:ext cx="7913347" cy="923330"/>
          </a:xfrm>
          <a:prstGeom prst="rect">
            <a:avLst/>
          </a:prstGeom>
          <a:solidFill>
            <a:srgbClr val="F5F5F5"/>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4374B7"/>
                </a:solidFill>
                <a:effectLst/>
                <a:latin typeface="Helvetica Neue"/>
              </a:rPr>
              <a:t>                         </a:t>
            </a:r>
            <a:br>
              <a:rPr kumimoji="0" lang="en-US" altLang="en-US" sz="1600" b="0" i="0" u="none" strike="noStrike" cap="none" normalizeH="0" baseline="0" dirty="0">
                <a:ln>
                  <a:noFill/>
                </a:ln>
                <a:solidFill>
                  <a:schemeClr val="tx1"/>
                </a:solidFill>
                <a:effectLst/>
              </a:rPr>
            </a:br>
            <a:r>
              <a:rPr kumimoji="0" lang="en-US" altLang="en-US" sz="2000" b="0" i="0" u="none" strike="noStrike" cap="none" normalizeH="0" baseline="0" dirty="0">
                <a:ln>
                  <a:noFill/>
                </a:ln>
                <a:solidFill>
                  <a:srgbClr val="000000"/>
                </a:solidFill>
                <a:effectLst/>
                <a:latin typeface="Helvetica Neue"/>
              </a:rPr>
              <a:t>This work is licensed under a </a:t>
            </a:r>
            <a:r>
              <a:rPr kumimoji="0" lang="en-US" altLang="en-US" sz="2000" b="0" i="0" u="none" strike="noStrike" cap="none" normalizeH="0" baseline="0" dirty="0">
                <a:ln>
                  <a:noFill/>
                </a:ln>
                <a:solidFill>
                  <a:srgbClr val="4374B7"/>
                </a:solidFill>
                <a:effectLst/>
                <a:latin typeface="Helvetica Neue"/>
                <a:hlinkClick r:id="rId5"/>
              </a:rPr>
              <a:t>Creative Commons Attribution-</a:t>
            </a:r>
            <a:r>
              <a:rPr kumimoji="0" lang="en-US" altLang="en-US" sz="2000" b="0" i="0" u="none" strike="noStrike" cap="none" normalizeH="0" baseline="0" dirty="0" err="1">
                <a:ln>
                  <a:noFill/>
                </a:ln>
                <a:solidFill>
                  <a:srgbClr val="4374B7"/>
                </a:solidFill>
                <a:effectLst/>
                <a:latin typeface="Helvetica Neue"/>
                <a:hlinkClick r:id="rId5"/>
              </a:rPr>
              <a:t>NonCommercial</a:t>
            </a:r>
            <a:r>
              <a:rPr kumimoji="0" lang="en-US" altLang="en-US" sz="2000" b="0" i="0" u="none" strike="noStrike" cap="none" normalizeH="0" baseline="0" dirty="0">
                <a:ln>
                  <a:noFill/>
                </a:ln>
                <a:solidFill>
                  <a:srgbClr val="4374B7"/>
                </a:solidFill>
                <a:effectLst/>
                <a:latin typeface="Helvetica Neue"/>
                <a:hlinkClick r:id="rId5"/>
              </a:rPr>
              <a:t>-</a:t>
            </a:r>
            <a:r>
              <a:rPr kumimoji="0" lang="en-US" altLang="en-US" sz="2000" b="0" i="0" u="none" strike="noStrike" cap="none" normalizeH="0" baseline="0" dirty="0" err="1">
                <a:ln>
                  <a:noFill/>
                </a:ln>
                <a:solidFill>
                  <a:srgbClr val="4374B7"/>
                </a:solidFill>
                <a:effectLst/>
                <a:latin typeface="Helvetica Neue"/>
                <a:hlinkClick r:id="rId5"/>
              </a:rPr>
              <a:t>ShareAlike</a:t>
            </a:r>
            <a:r>
              <a:rPr kumimoji="0" lang="en-US" altLang="en-US" sz="2000" b="0" i="0" u="none" strike="noStrike" cap="none" normalizeH="0" baseline="0" dirty="0">
                <a:ln>
                  <a:noFill/>
                </a:ln>
                <a:solidFill>
                  <a:srgbClr val="4374B7"/>
                </a:solidFill>
                <a:effectLst/>
                <a:latin typeface="Helvetica Neue"/>
                <a:hlinkClick r:id="rId5"/>
              </a:rPr>
              <a:t> 4.0 International License</a:t>
            </a:r>
            <a:r>
              <a:rPr kumimoji="0" lang="en-US" altLang="en-US" sz="2000" b="0" i="0" u="none" strike="noStrike" cap="none" normalizeH="0" baseline="0" dirty="0">
                <a:ln>
                  <a:noFill/>
                </a:ln>
                <a:solidFill>
                  <a:srgbClr val="000000"/>
                </a:solidFill>
                <a:effectLst/>
                <a:latin typeface="Helvetica Neue"/>
              </a:rPr>
              <a:t>.</a:t>
            </a:r>
            <a:r>
              <a:rPr kumimoji="0" lang="en-US" altLang="en-US" sz="1600" b="0" i="0" u="none" strike="noStrike" cap="none" normalizeH="0" baseline="0" dirty="0">
                <a:ln>
                  <a:noFill/>
                </a:ln>
                <a:solidFill>
                  <a:schemeClr val="tx1"/>
                </a:solidFill>
                <a:effectLst/>
              </a:rPr>
              <a:t> </a:t>
            </a:r>
            <a:endParaRPr kumimoji="0" lang="en-US" altLang="en-US" sz="2000" b="0" i="0" u="none" strike="noStrike" cap="none" normalizeH="0" baseline="0" dirty="0">
              <a:ln>
                <a:noFill/>
              </a:ln>
              <a:solidFill>
                <a:srgbClr val="4374B7"/>
              </a:solidFill>
              <a:effectLst/>
              <a:latin typeface="Helvetica Neue"/>
            </a:endParaRPr>
          </a:p>
        </p:txBody>
      </p:sp>
      <p:pic>
        <p:nvPicPr>
          <p:cNvPr id="6" name="Picture 2" descr="Creative Commons License">
            <a:hlinkClick r:id="rId5"/>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3812487" y="4160675"/>
            <a:ext cx="2161449" cy="76142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426111002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beginner">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extLst>
    <a:ext uri="{05A4C25C-085E-4340-85A3-A5531E510DB2}">
      <thm15:themeFamily xmlns:thm15="http://schemas.microsoft.com/office/thememl/2012/main" name="beginner" id="{AEF29D72-34CC-C448-A679-08550D2D21D1}" vid="{04B54D62-7BE5-DF47-9F85-5B9FEF4E3E09}"/>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robotdesign">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extLst>
    <a:ext uri="{05A4C25C-085E-4340-85A3-A5531E510DB2}">
      <thm15:themeFamily xmlns:thm15="http://schemas.microsoft.com/office/thememl/2012/main" name="robotdesign" id="{AAEEB24F-C2B2-234D-BA53-A235E4BCEC08}" vid="{075A3DC6-4613-2647-AB36-C1FCFF28F909}"/>
    </a:ext>
  </a:extLst>
</a:theme>
</file>

<file path=ppt/theme/theme5.xml><?xml version="1.0" encoding="utf-8"?>
<a:theme xmlns:a="http://schemas.openxmlformats.org/drawingml/2006/main" name="1_beginner">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extLst>
    <a:ext uri="{05A4C25C-085E-4340-85A3-A5531E510DB2}">
      <thm15:themeFamily xmlns:thm15="http://schemas.microsoft.com/office/thememl/2012/main" name="beginner" id="{AEF29D72-34CC-C448-A679-08550D2D21D1}" vid="{04B54D62-7BE5-DF47-9F85-5B9FEF4E3E09}"/>
    </a:ext>
  </a:extLst>
</a:theme>
</file>

<file path=ppt/theme/theme6.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EngineeringJournal" id="{97721FB4-21DC-6D4C-AC10-5E4545120761}" vid="{EB585347-F0B4-B74F-BF80-5185492EFC16}"/>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15273</TotalTime>
  <Words>372</Words>
  <Application>Microsoft Macintosh PowerPoint</Application>
  <PresentationFormat>On-screen Show (4:3)</PresentationFormat>
  <Paragraphs>33</Paragraphs>
  <Slides>6</Slides>
  <Notes>2</Notes>
  <HiddenSlides>0</HiddenSlides>
  <MMClips>0</MMClips>
  <ScaleCrop>false</ScaleCrop>
  <HeadingPairs>
    <vt:vector size="6" baseType="variant">
      <vt:variant>
        <vt:lpstr>Fonts Used</vt:lpstr>
      </vt:variant>
      <vt:variant>
        <vt:i4>7</vt:i4>
      </vt:variant>
      <vt:variant>
        <vt:lpstr>Theme</vt:lpstr>
      </vt:variant>
      <vt:variant>
        <vt:i4>7</vt:i4>
      </vt:variant>
      <vt:variant>
        <vt:lpstr>Slide Titles</vt:lpstr>
      </vt:variant>
      <vt:variant>
        <vt:i4>6</vt:i4>
      </vt:variant>
    </vt:vector>
  </HeadingPairs>
  <TitlesOfParts>
    <vt:vector size="20" baseType="lpstr">
      <vt:lpstr>Arial</vt:lpstr>
      <vt:lpstr>Arial Black</vt:lpstr>
      <vt:lpstr>Calibri</vt:lpstr>
      <vt:lpstr>Calibri Light</vt:lpstr>
      <vt:lpstr>Gill Sans MT</vt:lpstr>
      <vt:lpstr>Helvetica Neue</vt:lpstr>
      <vt:lpstr>Wingdings 2</vt:lpstr>
      <vt:lpstr>Essential</vt:lpstr>
      <vt:lpstr>beginner</vt:lpstr>
      <vt:lpstr>Custom Design</vt:lpstr>
      <vt:lpstr>robotdesign</vt:lpstr>
      <vt:lpstr>1_beginner</vt:lpstr>
      <vt:lpstr>1_Custom Design</vt:lpstr>
      <vt:lpstr>Dividend</vt:lpstr>
      <vt:lpstr>Lesson 6:  aligning on Walls &amp; MODELS</vt:lpstr>
      <vt:lpstr>WHY Align on walls &amp; MODELS</vt:lpstr>
      <vt:lpstr>Moving for seconds</vt:lpstr>
      <vt:lpstr>How to program </vt:lpstr>
      <vt:lpstr>NEXT Steps</vt:lpstr>
      <vt:lpstr>Credits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Menu System</dc:title>
  <dc:creator>Sanjay Seshan</dc:creator>
  <cp:lastModifiedBy>Sanjay Seshan</cp:lastModifiedBy>
  <cp:revision>227</cp:revision>
  <cp:lastPrinted>2016-08-04T16:20:00Z</cp:lastPrinted>
  <dcterms:created xsi:type="dcterms:W3CDTF">2014-10-28T21:59:38Z</dcterms:created>
  <dcterms:modified xsi:type="dcterms:W3CDTF">2018-09-12T11:30:32Z</dcterms:modified>
</cp:coreProperties>
</file>

<file path=docProps/thumbnail.jpeg>
</file>